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8" r:id="rId1"/>
    <p:sldMasterId id="2147483689" r:id="rId2"/>
  </p:sldMasterIdLst>
  <p:notesMasterIdLst>
    <p:notesMasterId r:id="rId12"/>
  </p:notesMasterIdLst>
  <p:sldIdLst>
    <p:sldId id="256" r:id="rId3"/>
    <p:sldId id="257" r:id="rId4"/>
    <p:sldId id="258" r:id="rId5"/>
    <p:sldId id="259" r:id="rId6"/>
    <p:sldId id="260" r:id="rId7"/>
    <p:sldId id="261" r:id="rId8"/>
    <p:sldId id="262" r:id="rId9"/>
    <p:sldId id="264" r:id="rId10"/>
    <p:sldId id="263" r:id="rId11"/>
  </p:sldIdLst>
  <p:sldSz cx="9144000" cy="5143500" type="screen16x9"/>
  <p:notesSz cx="6858000" cy="9144000"/>
  <p:embeddedFontLst>
    <p:embeddedFont>
      <p:font typeface="Rubik" panose="020B0604020202020204" charset="-79"/>
      <p:regular r:id="rId13"/>
      <p:bold r:id="rId14"/>
      <p:italic r:id="rId15"/>
      <p:boldItalic r:id="rId16"/>
    </p:embeddedFont>
    <p:embeddedFont>
      <p:font typeface="Rubik SemiBold" panose="020B0604020202020204" charset="-79"/>
      <p:regular r:id="rId17"/>
      <p:bold r:id="rId18"/>
      <p:italic r:id="rId19"/>
      <p:boldItalic r:id="rId20"/>
    </p:embeddedFont>
    <p:embeddedFont>
      <p:font typeface="Young Serif" panose="020B0604020202020204" charset="0"/>
      <p:regular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46" d="100"/>
          <a:sy n="146" d="100"/>
        </p:scale>
        <p:origin x="630"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1.xml"/><Relationship Id="rId21" Type="http://schemas.openxmlformats.org/officeDocument/2006/relationships/font" Target="fonts/font9.fntdata"/><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font" Target="fonts/font3.fntdata"/><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font" Target="fonts/font7.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2.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3642bcc27a5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3642bcc27a5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3642bcc27a5_0_2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3642bcc27a5_0_2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3642bcc27a5_0_2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7" name="Google Shape;277;g3642bcc27a5_0_2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3642bcc27a5_0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7" name="Google Shape;287;g3642bcc27a5_0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g3749a4165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7" name="Google Shape;297;g3749a4165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374d5d1eca4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374d5d1eca4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g374d5d1eca4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3" name="Google Shape;313;g374d5d1eca4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a:extLst>
            <a:ext uri="{FF2B5EF4-FFF2-40B4-BE49-F238E27FC236}">
              <a16:creationId xmlns:a16="http://schemas.microsoft.com/office/drawing/2014/main" id="{5EBEB986-E831-79BC-99FE-173BCB9FC4FA}"/>
            </a:ext>
          </a:extLst>
        </p:cNvPr>
        <p:cNvGrpSpPr/>
        <p:nvPr/>
      </p:nvGrpSpPr>
      <p:grpSpPr>
        <a:xfrm>
          <a:off x="0" y="0"/>
          <a:ext cx="0" cy="0"/>
          <a:chOff x="0" y="0"/>
          <a:chExt cx="0" cy="0"/>
        </a:xfrm>
      </p:grpSpPr>
      <p:sp>
        <p:nvSpPr>
          <p:cNvPr id="312" name="Google Shape;312;g374d5d1eca4_0_7:notes">
            <a:extLst>
              <a:ext uri="{FF2B5EF4-FFF2-40B4-BE49-F238E27FC236}">
                <a16:creationId xmlns:a16="http://schemas.microsoft.com/office/drawing/2014/main" id="{72F3CA5F-424E-DC5C-340B-A65503AAF99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3" name="Google Shape;313;g374d5d1eca4_0_7:notes">
            <a:extLst>
              <a:ext uri="{FF2B5EF4-FFF2-40B4-BE49-F238E27FC236}">
                <a16:creationId xmlns:a16="http://schemas.microsoft.com/office/drawing/2014/main" id="{E721BAEC-F9CC-0E2B-4D40-A9FF01602E5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494665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g3642bcc27a5_0_2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1" name="Google Shape;321;g3642bcc27a5_0_2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secHead">
  <p:cSld name="SECTION_HEADER">
    <p:bg>
      <p:bgPr>
        <a:solidFill>
          <a:schemeClr val="dk2"/>
        </a:solidFill>
        <a:effectLst/>
      </p:bgPr>
    </p:bg>
    <p:spTree>
      <p:nvGrpSpPr>
        <p:cNvPr id="1" name="Shape 54"/>
        <p:cNvGrpSpPr/>
        <p:nvPr/>
      </p:nvGrpSpPr>
      <p:grpSpPr>
        <a:xfrm>
          <a:off x="0" y="0"/>
          <a:ext cx="0" cy="0"/>
          <a:chOff x="0" y="0"/>
          <a:chExt cx="0" cy="0"/>
        </a:xfrm>
      </p:grpSpPr>
      <p:sp>
        <p:nvSpPr>
          <p:cNvPr id="55" name="Google Shape;55;p14"/>
          <p:cNvSpPr txBox="1">
            <a:spLocks noGrp="1"/>
          </p:cNvSpPr>
          <p:nvPr>
            <p:ph type="sldNum" idx="12"/>
          </p:nvPr>
        </p:nvSpPr>
        <p:spPr>
          <a:xfrm>
            <a:off x="8595308" y="4749892"/>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56" name="Google Shape;56;p14"/>
          <p:cNvSpPr/>
          <p:nvPr/>
        </p:nvSpPr>
        <p:spPr>
          <a:xfrm>
            <a:off x="228600" y="228600"/>
            <a:ext cx="8686800" cy="46863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Clr>
                <a:schemeClr val="accent3"/>
              </a:buClr>
              <a:buSzPts val="1100"/>
              <a:buNone/>
            </a:pPr>
            <a:endParaRPr sz="5600">
              <a:solidFill>
                <a:schemeClr val="lt2"/>
              </a:solidFill>
              <a:latin typeface="Young Serif"/>
              <a:ea typeface="Young Serif"/>
              <a:cs typeface="Young Serif"/>
              <a:sym typeface="Young Serif"/>
            </a:endParaRPr>
          </a:p>
        </p:txBody>
      </p:sp>
      <p:sp>
        <p:nvSpPr>
          <p:cNvPr id="57" name="Google Shape;57;p14"/>
          <p:cNvSpPr txBox="1">
            <a:spLocks noGrp="1"/>
          </p:cNvSpPr>
          <p:nvPr>
            <p:ph type="title"/>
          </p:nvPr>
        </p:nvSpPr>
        <p:spPr>
          <a:xfrm>
            <a:off x="1248900" y="1632850"/>
            <a:ext cx="6646200" cy="1588800"/>
          </a:xfrm>
          <a:prstGeom prst="rect">
            <a:avLst/>
          </a:prstGeom>
        </p:spPr>
        <p:txBody>
          <a:bodyPr spcFirstLastPara="1" wrap="square" lIns="91425" tIns="91425" rIns="91425" bIns="91425" anchor="ctr" anchorCtr="0">
            <a:normAutofit/>
          </a:bodyPr>
          <a:lstStyle>
            <a:lvl1pPr lvl="0" algn="ctr">
              <a:lnSpc>
                <a:spcPct val="90000"/>
              </a:lnSpc>
              <a:spcBef>
                <a:spcPts val="0"/>
              </a:spcBef>
              <a:spcAft>
                <a:spcPts val="0"/>
              </a:spcAft>
              <a:buSzPts val="5600"/>
              <a:buNone/>
              <a:defRPr sz="5600"/>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a:endParaRPr/>
          </a:p>
        </p:txBody>
      </p:sp>
      <p:sp>
        <p:nvSpPr>
          <p:cNvPr id="58" name="Google Shape;58;p14"/>
          <p:cNvSpPr txBox="1">
            <a:spLocks noGrp="1"/>
          </p:cNvSpPr>
          <p:nvPr>
            <p:ph type="subTitle" idx="1"/>
          </p:nvPr>
        </p:nvSpPr>
        <p:spPr>
          <a:xfrm>
            <a:off x="2369850" y="3221650"/>
            <a:ext cx="4404300" cy="393600"/>
          </a:xfrm>
          <a:prstGeom prst="rect">
            <a:avLst/>
          </a:prstGeom>
        </p:spPr>
        <p:txBody>
          <a:bodyPr spcFirstLastPara="1" wrap="square" lIns="91425" tIns="91425" rIns="91425" bIns="91425" anchor="ctr" anchorCtr="0">
            <a:noAutofit/>
          </a:bodyPr>
          <a:lstStyle>
            <a:lvl1pPr lvl="0" algn="ctr">
              <a:spcBef>
                <a:spcPts val="0"/>
              </a:spcBef>
              <a:spcAft>
                <a:spcPts val="0"/>
              </a:spcAft>
              <a:buSzPts val="2000"/>
              <a:buNone/>
              <a:defRPr/>
            </a:lvl1pPr>
            <a:lvl2pPr lvl="1" algn="ctr">
              <a:spcBef>
                <a:spcPts val="0"/>
              </a:spcBef>
              <a:spcAft>
                <a:spcPts val="0"/>
              </a:spcAft>
              <a:buSzPts val="2000"/>
              <a:buNone/>
              <a:defRPr/>
            </a:lvl2pPr>
            <a:lvl3pPr lvl="2" algn="ctr">
              <a:spcBef>
                <a:spcPts val="0"/>
              </a:spcBef>
              <a:spcAft>
                <a:spcPts val="0"/>
              </a:spcAft>
              <a:buSzPts val="2000"/>
              <a:buNone/>
              <a:defRPr/>
            </a:lvl3pPr>
            <a:lvl4pPr lvl="3" algn="ctr">
              <a:spcBef>
                <a:spcPts val="0"/>
              </a:spcBef>
              <a:spcAft>
                <a:spcPts val="0"/>
              </a:spcAft>
              <a:buSzPts val="2000"/>
              <a:buNone/>
              <a:defRPr/>
            </a:lvl4pPr>
            <a:lvl5pPr lvl="4" algn="ctr">
              <a:spcBef>
                <a:spcPts val="0"/>
              </a:spcBef>
              <a:spcAft>
                <a:spcPts val="0"/>
              </a:spcAft>
              <a:buSzPts val="2000"/>
              <a:buNone/>
              <a:defRPr/>
            </a:lvl5pPr>
            <a:lvl6pPr lvl="5" algn="ctr">
              <a:spcBef>
                <a:spcPts val="0"/>
              </a:spcBef>
              <a:spcAft>
                <a:spcPts val="0"/>
              </a:spcAft>
              <a:buSzPts val="2000"/>
              <a:buNone/>
              <a:defRPr/>
            </a:lvl6pPr>
            <a:lvl7pPr lvl="6" algn="ctr">
              <a:spcBef>
                <a:spcPts val="0"/>
              </a:spcBef>
              <a:spcAft>
                <a:spcPts val="0"/>
              </a:spcAft>
              <a:buSzPts val="2000"/>
              <a:buNone/>
              <a:defRPr/>
            </a:lvl7pPr>
            <a:lvl8pPr lvl="7" algn="ctr">
              <a:spcBef>
                <a:spcPts val="0"/>
              </a:spcBef>
              <a:spcAft>
                <a:spcPts val="0"/>
              </a:spcAft>
              <a:buSzPts val="2000"/>
              <a:buNone/>
              <a:defRPr/>
            </a:lvl8pPr>
            <a:lvl9pPr lvl="8" algn="ctr">
              <a:spcBef>
                <a:spcPts val="0"/>
              </a:spcBef>
              <a:spcAft>
                <a:spcPts val="0"/>
              </a:spcAft>
              <a:buSzPts val="20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p:cSld name="SECTION_HEADER_1">
    <p:spTree>
      <p:nvGrpSpPr>
        <p:cNvPr id="1" name="Shape 59"/>
        <p:cNvGrpSpPr/>
        <p:nvPr/>
      </p:nvGrpSpPr>
      <p:grpSpPr>
        <a:xfrm>
          <a:off x="0" y="0"/>
          <a:ext cx="0" cy="0"/>
          <a:chOff x="0" y="0"/>
          <a:chExt cx="0" cy="0"/>
        </a:xfrm>
      </p:grpSpPr>
      <p:sp>
        <p:nvSpPr>
          <p:cNvPr id="60" name="Google Shape;60;p15"/>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61" name="Google Shape;61;p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p:cSld name="TITLE_AND_BODY_1">
    <p:spTree>
      <p:nvGrpSpPr>
        <p:cNvPr id="1" name="Shape 62"/>
        <p:cNvGrpSpPr/>
        <p:nvPr/>
      </p:nvGrpSpPr>
      <p:grpSpPr>
        <a:xfrm>
          <a:off x="0" y="0"/>
          <a:ext cx="0" cy="0"/>
          <a:chOff x="0" y="0"/>
          <a:chExt cx="0" cy="0"/>
        </a:xfrm>
      </p:grpSpPr>
      <p:sp>
        <p:nvSpPr>
          <p:cNvPr id="63" name="Google Shape;63;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a:endParaRPr/>
          </a:p>
        </p:txBody>
      </p:sp>
      <p:sp>
        <p:nvSpPr>
          <p:cNvPr id="64" name="Google Shape;64;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14325">
              <a:spcBef>
                <a:spcPts val="0"/>
              </a:spcBef>
              <a:spcAft>
                <a:spcPts val="0"/>
              </a:spcAft>
              <a:buSzPts val="1350"/>
              <a:buChar char="●"/>
              <a:defRPr/>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65" name="Google Shape;65;p1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p:cSld name="TITLE_AND_TWO_COLUMNS_1">
    <p:spTree>
      <p:nvGrpSpPr>
        <p:cNvPr id="1" name="Shape 66"/>
        <p:cNvGrpSpPr/>
        <p:nvPr/>
      </p:nvGrpSpPr>
      <p:grpSpPr>
        <a:xfrm>
          <a:off x="0" y="0"/>
          <a:ext cx="0" cy="0"/>
          <a:chOff x="0" y="0"/>
          <a:chExt cx="0" cy="0"/>
        </a:xfrm>
      </p:grpSpPr>
      <p:sp>
        <p:nvSpPr>
          <p:cNvPr id="67" name="Google Shape;67;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a:endParaRPr/>
          </a:p>
        </p:txBody>
      </p:sp>
      <p:sp>
        <p:nvSpPr>
          <p:cNvPr id="68" name="Google Shape;68;p17"/>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69" name="Google Shape;69;p17"/>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70" name="Google Shape;70;p1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p:cSld name="TITLE_ONLY_1">
    <p:spTree>
      <p:nvGrpSpPr>
        <p:cNvPr id="1" name="Shape 71"/>
        <p:cNvGrpSpPr/>
        <p:nvPr/>
      </p:nvGrpSpPr>
      <p:grpSpPr>
        <a:xfrm>
          <a:off x="0" y="0"/>
          <a:ext cx="0" cy="0"/>
          <a:chOff x="0" y="0"/>
          <a:chExt cx="0" cy="0"/>
        </a:xfrm>
      </p:grpSpPr>
      <p:sp>
        <p:nvSpPr>
          <p:cNvPr id="72" name="Google Shape;72;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a:endParaRPr/>
          </a:p>
        </p:txBody>
      </p:sp>
      <p:sp>
        <p:nvSpPr>
          <p:cNvPr id="73" name="Google Shape;73;p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_COLUMN_TEXT_1">
    <p:spTree>
      <p:nvGrpSpPr>
        <p:cNvPr id="1" name="Shape 74"/>
        <p:cNvGrpSpPr/>
        <p:nvPr/>
      </p:nvGrpSpPr>
      <p:grpSpPr>
        <a:xfrm>
          <a:off x="0" y="0"/>
          <a:ext cx="0" cy="0"/>
          <a:chOff x="0" y="0"/>
          <a:chExt cx="0" cy="0"/>
        </a:xfrm>
      </p:grpSpPr>
      <p:sp>
        <p:nvSpPr>
          <p:cNvPr id="75" name="Google Shape;75;p19"/>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76" name="Google Shape;76;p19"/>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77" name="Google Shape;77;p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Main point">
  <p:cSld name="MAIN_POINT_1">
    <p:spTree>
      <p:nvGrpSpPr>
        <p:cNvPr id="1" name="Shape 78"/>
        <p:cNvGrpSpPr/>
        <p:nvPr/>
      </p:nvGrpSpPr>
      <p:grpSpPr>
        <a:xfrm>
          <a:off x="0" y="0"/>
          <a:ext cx="0" cy="0"/>
          <a:chOff x="0" y="0"/>
          <a:chExt cx="0" cy="0"/>
        </a:xfrm>
      </p:grpSpPr>
      <p:sp>
        <p:nvSpPr>
          <p:cNvPr id="79" name="Google Shape;79;p20"/>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80" name="Google Shape;80;p2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_1">
    <p:spTree>
      <p:nvGrpSpPr>
        <p:cNvPr id="1" name="Shape 81"/>
        <p:cNvGrpSpPr/>
        <p:nvPr/>
      </p:nvGrpSpPr>
      <p:grpSpPr>
        <a:xfrm>
          <a:off x="0" y="0"/>
          <a:ext cx="0" cy="0"/>
          <a:chOff x="0" y="0"/>
          <a:chExt cx="0" cy="0"/>
        </a:xfrm>
      </p:grpSpPr>
      <p:sp>
        <p:nvSpPr>
          <p:cNvPr id="82" name="Google Shape;82;p21"/>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1"/>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84" name="Google Shape;84;p21"/>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ctr" anchorCtr="0">
            <a:noAutofit/>
          </a:bodyPr>
          <a:lstStyle>
            <a:lvl1pPr lvl="0" algn="ctr">
              <a:spcBef>
                <a:spcPts val="0"/>
              </a:spcBef>
              <a:spcAft>
                <a:spcPts val="0"/>
              </a:spcAft>
              <a:buSzPts val="2100"/>
              <a:buNone/>
              <a:defRPr sz="2100"/>
            </a:lvl1pPr>
            <a:lvl2pPr lvl="1" algn="ctr">
              <a:spcBef>
                <a:spcPts val="0"/>
              </a:spcBef>
              <a:spcAft>
                <a:spcPts val="0"/>
              </a:spcAft>
              <a:buSzPts val="2100"/>
              <a:buNone/>
              <a:defRPr sz="2100"/>
            </a:lvl2pPr>
            <a:lvl3pPr lvl="2" algn="ctr">
              <a:spcBef>
                <a:spcPts val="0"/>
              </a:spcBef>
              <a:spcAft>
                <a:spcPts val="0"/>
              </a:spcAft>
              <a:buSzPts val="2100"/>
              <a:buNone/>
              <a:defRPr sz="2100"/>
            </a:lvl3pPr>
            <a:lvl4pPr lvl="3" algn="ctr">
              <a:spcBef>
                <a:spcPts val="0"/>
              </a:spcBef>
              <a:spcAft>
                <a:spcPts val="0"/>
              </a:spcAft>
              <a:buSzPts val="2100"/>
              <a:buNone/>
              <a:defRPr sz="2100"/>
            </a:lvl4pPr>
            <a:lvl5pPr lvl="4" algn="ctr">
              <a:spcBef>
                <a:spcPts val="0"/>
              </a:spcBef>
              <a:spcAft>
                <a:spcPts val="0"/>
              </a:spcAft>
              <a:buSzPts val="2100"/>
              <a:buNone/>
              <a:defRPr sz="2100"/>
            </a:lvl5pPr>
            <a:lvl6pPr lvl="5" algn="ctr">
              <a:spcBef>
                <a:spcPts val="0"/>
              </a:spcBef>
              <a:spcAft>
                <a:spcPts val="0"/>
              </a:spcAft>
              <a:buSzPts val="2100"/>
              <a:buNone/>
              <a:defRPr sz="2100"/>
            </a:lvl6pPr>
            <a:lvl7pPr lvl="6" algn="ctr">
              <a:spcBef>
                <a:spcPts val="0"/>
              </a:spcBef>
              <a:spcAft>
                <a:spcPts val="0"/>
              </a:spcAft>
              <a:buSzPts val="2100"/>
              <a:buNone/>
              <a:defRPr sz="2100"/>
            </a:lvl7pPr>
            <a:lvl8pPr lvl="7" algn="ctr">
              <a:spcBef>
                <a:spcPts val="0"/>
              </a:spcBef>
              <a:spcAft>
                <a:spcPts val="0"/>
              </a:spcAft>
              <a:buSzPts val="2100"/>
              <a:buNone/>
              <a:defRPr sz="2100"/>
            </a:lvl8pPr>
            <a:lvl9pPr lvl="8" algn="ctr">
              <a:spcBef>
                <a:spcPts val="0"/>
              </a:spcBef>
              <a:spcAft>
                <a:spcPts val="0"/>
              </a:spcAft>
              <a:buSzPts val="2100"/>
              <a:buNone/>
              <a:defRPr sz="2100"/>
            </a:lvl9pPr>
          </a:lstStyle>
          <a:p>
            <a:endParaRPr/>
          </a:p>
        </p:txBody>
      </p:sp>
      <p:sp>
        <p:nvSpPr>
          <p:cNvPr id="85" name="Google Shape;85;p21"/>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14325">
              <a:spcBef>
                <a:spcPts val="0"/>
              </a:spcBef>
              <a:spcAft>
                <a:spcPts val="0"/>
              </a:spcAft>
              <a:buSzPts val="1350"/>
              <a:buChar char="●"/>
              <a:defRPr/>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86" name="Google Shape;86;p2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Caption">
  <p:cSld name="CAPTION_ONLY_1">
    <p:spTree>
      <p:nvGrpSpPr>
        <p:cNvPr id="1" name="Shape 87"/>
        <p:cNvGrpSpPr/>
        <p:nvPr/>
      </p:nvGrpSpPr>
      <p:grpSpPr>
        <a:xfrm>
          <a:off x="0" y="0"/>
          <a:ext cx="0" cy="0"/>
          <a:chOff x="0" y="0"/>
          <a:chExt cx="0" cy="0"/>
        </a:xfrm>
      </p:grpSpPr>
      <p:sp>
        <p:nvSpPr>
          <p:cNvPr id="88" name="Google Shape;88;p22"/>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50"/>
              <a:buNone/>
              <a:defRPr/>
            </a:lvl1pPr>
          </a:lstStyle>
          <a:p>
            <a:endParaRPr/>
          </a:p>
        </p:txBody>
      </p:sp>
      <p:sp>
        <p:nvSpPr>
          <p:cNvPr id="89" name="Google Shape;89;p2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Big number">
  <p:cSld name="BIG_NUMBER_1">
    <p:spTree>
      <p:nvGrpSpPr>
        <p:cNvPr id="1" name="Shape 90"/>
        <p:cNvGrpSpPr/>
        <p:nvPr/>
      </p:nvGrpSpPr>
      <p:grpSpPr>
        <a:xfrm>
          <a:off x="0" y="0"/>
          <a:ext cx="0" cy="0"/>
          <a:chOff x="0" y="0"/>
          <a:chExt cx="0" cy="0"/>
        </a:xfrm>
      </p:grpSpPr>
      <p:sp>
        <p:nvSpPr>
          <p:cNvPr id="91" name="Google Shape;91;p23"/>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92" name="Google Shape;92;p23"/>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14325" algn="ctr">
              <a:spcBef>
                <a:spcPts val="0"/>
              </a:spcBef>
              <a:spcAft>
                <a:spcPts val="0"/>
              </a:spcAft>
              <a:buSzPts val="1350"/>
              <a:buChar char="●"/>
              <a:defRPr/>
            </a:lvl1pPr>
            <a:lvl2pPr marL="914400" lvl="1" indent="-314325" algn="ctr">
              <a:spcBef>
                <a:spcPts val="0"/>
              </a:spcBef>
              <a:spcAft>
                <a:spcPts val="0"/>
              </a:spcAft>
              <a:buSzPts val="1350"/>
              <a:buChar char="○"/>
              <a:defRPr/>
            </a:lvl2pPr>
            <a:lvl3pPr marL="1371600" lvl="2" indent="-314325" algn="ctr">
              <a:spcBef>
                <a:spcPts val="0"/>
              </a:spcBef>
              <a:spcAft>
                <a:spcPts val="0"/>
              </a:spcAft>
              <a:buSzPts val="1350"/>
              <a:buChar char="■"/>
              <a:defRPr/>
            </a:lvl3pPr>
            <a:lvl4pPr marL="1828800" lvl="3" indent="-314325" algn="ctr">
              <a:spcBef>
                <a:spcPts val="0"/>
              </a:spcBef>
              <a:spcAft>
                <a:spcPts val="0"/>
              </a:spcAft>
              <a:buSzPts val="1350"/>
              <a:buChar char="●"/>
              <a:defRPr/>
            </a:lvl4pPr>
            <a:lvl5pPr marL="2286000" lvl="4" indent="-314325" algn="ctr">
              <a:spcBef>
                <a:spcPts val="0"/>
              </a:spcBef>
              <a:spcAft>
                <a:spcPts val="0"/>
              </a:spcAft>
              <a:buSzPts val="1350"/>
              <a:buChar char="○"/>
              <a:defRPr/>
            </a:lvl5pPr>
            <a:lvl6pPr marL="2743200" lvl="5" indent="-314325" algn="ctr">
              <a:spcBef>
                <a:spcPts val="0"/>
              </a:spcBef>
              <a:spcAft>
                <a:spcPts val="0"/>
              </a:spcAft>
              <a:buSzPts val="1350"/>
              <a:buChar char="■"/>
              <a:defRPr/>
            </a:lvl6pPr>
            <a:lvl7pPr marL="3200400" lvl="6" indent="-314325" algn="ctr">
              <a:spcBef>
                <a:spcPts val="0"/>
              </a:spcBef>
              <a:spcAft>
                <a:spcPts val="0"/>
              </a:spcAft>
              <a:buSzPts val="1350"/>
              <a:buChar char="●"/>
              <a:defRPr/>
            </a:lvl7pPr>
            <a:lvl8pPr marL="3657600" lvl="7" indent="-314325" algn="ctr">
              <a:spcBef>
                <a:spcPts val="0"/>
              </a:spcBef>
              <a:spcAft>
                <a:spcPts val="0"/>
              </a:spcAft>
              <a:buSzPts val="1350"/>
              <a:buChar char="○"/>
              <a:defRPr/>
            </a:lvl8pPr>
            <a:lvl9pPr marL="4114800" lvl="8" indent="-314325" algn="ctr">
              <a:spcBef>
                <a:spcPts val="0"/>
              </a:spcBef>
              <a:spcAft>
                <a:spcPts val="0"/>
              </a:spcAft>
              <a:buSzPts val="1350"/>
              <a:buChar char="■"/>
              <a:defRPr/>
            </a:lvl9pPr>
          </a:lstStyle>
          <a:p>
            <a:endParaRPr/>
          </a:p>
        </p:txBody>
      </p:sp>
      <p:sp>
        <p:nvSpPr>
          <p:cNvPr id="93" name="Google Shape;93;p2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Agenda">
  <p:cSld name="CUSTOM_7_1">
    <p:spTree>
      <p:nvGrpSpPr>
        <p:cNvPr id="1" name="Shape 94"/>
        <p:cNvGrpSpPr/>
        <p:nvPr/>
      </p:nvGrpSpPr>
      <p:grpSpPr>
        <a:xfrm>
          <a:off x="0" y="0"/>
          <a:ext cx="0" cy="0"/>
          <a:chOff x="0" y="0"/>
          <a:chExt cx="0" cy="0"/>
        </a:xfrm>
      </p:grpSpPr>
      <p:sp>
        <p:nvSpPr>
          <p:cNvPr id="95" name="Google Shape;95;p24"/>
          <p:cNvSpPr txBox="1">
            <a:spLocks noGrp="1"/>
          </p:cNvSpPr>
          <p:nvPr>
            <p:ph type="title"/>
          </p:nvPr>
        </p:nvSpPr>
        <p:spPr>
          <a:xfrm>
            <a:off x="677325" y="1832775"/>
            <a:ext cx="3217200" cy="1484100"/>
          </a:xfrm>
          <a:prstGeom prst="rect">
            <a:avLst/>
          </a:prstGeom>
        </p:spPr>
        <p:txBody>
          <a:bodyPr spcFirstLastPara="1" wrap="square" lIns="91425" tIns="91425" rIns="91425" bIns="91425" anchor="ctr" anchorCtr="0">
            <a:normAutofit/>
          </a:bodyPr>
          <a:lstStyle>
            <a:lvl1pPr lvl="0">
              <a:spcBef>
                <a:spcPts val="0"/>
              </a:spcBef>
              <a:spcAft>
                <a:spcPts val="0"/>
              </a:spcAft>
              <a:buSzPts val="4200"/>
              <a:buNone/>
              <a:defRPr sz="4200"/>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a:endParaRPr/>
          </a:p>
        </p:txBody>
      </p:sp>
      <p:sp>
        <p:nvSpPr>
          <p:cNvPr id="96" name="Google Shape;96;p2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97" name="Google Shape;97;p24"/>
          <p:cNvSpPr txBox="1">
            <a:spLocks noGrp="1"/>
          </p:cNvSpPr>
          <p:nvPr>
            <p:ph type="subTitle" idx="1"/>
          </p:nvPr>
        </p:nvSpPr>
        <p:spPr>
          <a:xfrm>
            <a:off x="4406650" y="393750"/>
            <a:ext cx="4409700" cy="5427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98" name="Google Shape;98;p24"/>
          <p:cNvSpPr txBox="1">
            <a:spLocks noGrp="1"/>
          </p:cNvSpPr>
          <p:nvPr>
            <p:ph type="subTitle" idx="2"/>
          </p:nvPr>
        </p:nvSpPr>
        <p:spPr>
          <a:xfrm>
            <a:off x="4406650" y="1151705"/>
            <a:ext cx="4409700" cy="5427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99" name="Google Shape;99;p24"/>
          <p:cNvSpPr txBox="1">
            <a:spLocks noGrp="1"/>
          </p:cNvSpPr>
          <p:nvPr>
            <p:ph type="subTitle" idx="3"/>
          </p:nvPr>
        </p:nvSpPr>
        <p:spPr>
          <a:xfrm>
            <a:off x="4406650" y="3425570"/>
            <a:ext cx="4409700" cy="5427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00" name="Google Shape;100;p24"/>
          <p:cNvSpPr txBox="1">
            <a:spLocks noGrp="1"/>
          </p:cNvSpPr>
          <p:nvPr>
            <p:ph type="subTitle" idx="4"/>
          </p:nvPr>
        </p:nvSpPr>
        <p:spPr>
          <a:xfrm>
            <a:off x="4406650" y="1909660"/>
            <a:ext cx="4409700" cy="5427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01" name="Google Shape;101;p24"/>
          <p:cNvSpPr txBox="1">
            <a:spLocks noGrp="1"/>
          </p:cNvSpPr>
          <p:nvPr>
            <p:ph type="subTitle" idx="5"/>
          </p:nvPr>
        </p:nvSpPr>
        <p:spPr>
          <a:xfrm>
            <a:off x="4406650" y="4183525"/>
            <a:ext cx="4409700" cy="5427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02" name="Google Shape;102;p24"/>
          <p:cNvSpPr txBox="1">
            <a:spLocks noGrp="1"/>
          </p:cNvSpPr>
          <p:nvPr>
            <p:ph type="subTitle" idx="6"/>
          </p:nvPr>
        </p:nvSpPr>
        <p:spPr>
          <a:xfrm>
            <a:off x="4406650" y="2667615"/>
            <a:ext cx="4409700" cy="5427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body and image">
  <p:cSld name="CUSTOM_8_1">
    <p:spTree>
      <p:nvGrpSpPr>
        <p:cNvPr id="1" name="Shape 103"/>
        <p:cNvGrpSpPr/>
        <p:nvPr/>
      </p:nvGrpSpPr>
      <p:grpSpPr>
        <a:xfrm>
          <a:off x="0" y="0"/>
          <a:ext cx="0" cy="0"/>
          <a:chOff x="0" y="0"/>
          <a:chExt cx="0" cy="0"/>
        </a:xfrm>
      </p:grpSpPr>
      <p:sp>
        <p:nvSpPr>
          <p:cNvPr id="104" name="Google Shape;104;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a:endParaRPr/>
          </a:p>
        </p:txBody>
      </p:sp>
      <p:sp>
        <p:nvSpPr>
          <p:cNvPr id="105" name="Google Shape;105;p25"/>
          <p:cNvSpPr txBox="1">
            <a:spLocks noGrp="1"/>
          </p:cNvSpPr>
          <p:nvPr>
            <p:ph type="body" idx="1"/>
          </p:nvPr>
        </p:nvSpPr>
        <p:spPr>
          <a:xfrm>
            <a:off x="311700" y="1152475"/>
            <a:ext cx="4473900" cy="3416400"/>
          </a:xfrm>
          <a:prstGeom prst="rect">
            <a:avLst/>
          </a:prstGeom>
        </p:spPr>
        <p:txBody>
          <a:bodyPr spcFirstLastPara="1" wrap="square" lIns="91425" tIns="91425" rIns="91425" bIns="91425" anchor="t" anchorCtr="0">
            <a:normAutofit/>
          </a:bodyPr>
          <a:lstStyle>
            <a:lvl1pPr marL="457200" lvl="0" indent="-314325">
              <a:spcBef>
                <a:spcPts val="0"/>
              </a:spcBef>
              <a:spcAft>
                <a:spcPts val="0"/>
              </a:spcAft>
              <a:buSzPts val="1350"/>
              <a:buChar char="●"/>
              <a:defRPr/>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106" name="Google Shape;106;p25"/>
          <p:cNvSpPr>
            <a:spLocks noGrp="1"/>
          </p:cNvSpPr>
          <p:nvPr>
            <p:ph type="pic" idx="2"/>
          </p:nvPr>
        </p:nvSpPr>
        <p:spPr>
          <a:xfrm>
            <a:off x="4992024" y="1152775"/>
            <a:ext cx="3840300" cy="3416400"/>
          </a:xfrm>
          <a:prstGeom prst="rect">
            <a:avLst/>
          </a:prstGeom>
          <a:noFill/>
          <a:ln>
            <a:noFill/>
          </a:ln>
        </p:spPr>
      </p:sp>
      <p:sp>
        <p:nvSpPr>
          <p:cNvPr id="107" name="Google Shape;107;p2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wo big ideas">
  <p:cSld name="CUSTOM_1_1">
    <p:spTree>
      <p:nvGrpSpPr>
        <p:cNvPr id="1" name="Shape 108"/>
        <p:cNvGrpSpPr/>
        <p:nvPr/>
      </p:nvGrpSpPr>
      <p:grpSpPr>
        <a:xfrm>
          <a:off x="0" y="0"/>
          <a:ext cx="0" cy="0"/>
          <a:chOff x="0" y="0"/>
          <a:chExt cx="0" cy="0"/>
        </a:xfrm>
      </p:grpSpPr>
      <p:sp>
        <p:nvSpPr>
          <p:cNvPr id="109" name="Google Shape;109;p2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10" name="Google Shape;110;p26"/>
          <p:cNvSpPr txBox="1">
            <a:spLocks noGrp="1"/>
          </p:cNvSpPr>
          <p:nvPr>
            <p:ph type="title"/>
          </p:nvPr>
        </p:nvSpPr>
        <p:spPr>
          <a:xfrm>
            <a:off x="483175" y="450025"/>
            <a:ext cx="8184600" cy="758100"/>
          </a:xfrm>
          <a:prstGeom prst="rect">
            <a:avLst/>
          </a:prstGeom>
        </p:spPr>
        <p:txBody>
          <a:bodyPr spcFirstLastPara="1" wrap="square" lIns="91425" tIns="91425" rIns="91425" bIns="91425" anchor="ctr"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111" name="Google Shape;111;p26"/>
          <p:cNvSpPr txBox="1">
            <a:spLocks noGrp="1"/>
          </p:cNvSpPr>
          <p:nvPr>
            <p:ph type="body" idx="1"/>
          </p:nvPr>
        </p:nvSpPr>
        <p:spPr>
          <a:xfrm>
            <a:off x="483150" y="2237788"/>
            <a:ext cx="3619800" cy="2373600"/>
          </a:xfrm>
          <a:prstGeom prst="rect">
            <a:avLst/>
          </a:prstGeom>
        </p:spPr>
        <p:txBody>
          <a:bodyPr spcFirstLastPara="1" wrap="square" lIns="91425" tIns="91425" rIns="91425" bIns="91425" anchor="t" anchorCtr="0">
            <a:normAutofit/>
          </a:bodyPr>
          <a:lstStyle>
            <a:lvl1pPr marL="457200" lvl="0" indent="-314325">
              <a:spcBef>
                <a:spcPts val="0"/>
              </a:spcBef>
              <a:spcAft>
                <a:spcPts val="0"/>
              </a:spcAft>
              <a:buSzPts val="1350"/>
              <a:buChar char="●"/>
              <a:defRPr/>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112" name="Google Shape;112;p26"/>
          <p:cNvSpPr txBox="1">
            <a:spLocks noGrp="1"/>
          </p:cNvSpPr>
          <p:nvPr>
            <p:ph type="body" idx="2"/>
          </p:nvPr>
        </p:nvSpPr>
        <p:spPr>
          <a:xfrm>
            <a:off x="5048000" y="2237788"/>
            <a:ext cx="3619800" cy="2373600"/>
          </a:xfrm>
          <a:prstGeom prst="rect">
            <a:avLst/>
          </a:prstGeom>
        </p:spPr>
        <p:txBody>
          <a:bodyPr spcFirstLastPara="1" wrap="square" lIns="91425" tIns="91425" rIns="91425" bIns="91425" anchor="t" anchorCtr="0">
            <a:normAutofit/>
          </a:bodyPr>
          <a:lstStyle>
            <a:lvl1pPr marL="457200" lvl="0" indent="-314325">
              <a:spcBef>
                <a:spcPts val="0"/>
              </a:spcBef>
              <a:spcAft>
                <a:spcPts val="0"/>
              </a:spcAft>
              <a:buSzPts val="1350"/>
              <a:buChar char="●"/>
              <a:defRPr/>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113" name="Google Shape;113;p26"/>
          <p:cNvSpPr txBox="1">
            <a:spLocks noGrp="1"/>
          </p:cNvSpPr>
          <p:nvPr>
            <p:ph type="subTitle" idx="3"/>
          </p:nvPr>
        </p:nvSpPr>
        <p:spPr>
          <a:xfrm>
            <a:off x="483150" y="1336161"/>
            <a:ext cx="3619800" cy="5427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14" name="Google Shape;114;p26"/>
          <p:cNvSpPr txBox="1">
            <a:spLocks noGrp="1"/>
          </p:cNvSpPr>
          <p:nvPr>
            <p:ph type="subTitle" idx="4"/>
          </p:nvPr>
        </p:nvSpPr>
        <p:spPr>
          <a:xfrm>
            <a:off x="5048000" y="1336161"/>
            <a:ext cx="3619800" cy="5427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hree big ideas">
  <p:cSld name="CUSTOM_2_2">
    <p:spTree>
      <p:nvGrpSpPr>
        <p:cNvPr id="1" name="Shape 115"/>
        <p:cNvGrpSpPr/>
        <p:nvPr/>
      </p:nvGrpSpPr>
      <p:grpSpPr>
        <a:xfrm>
          <a:off x="0" y="0"/>
          <a:ext cx="0" cy="0"/>
          <a:chOff x="0" y="0"/>
          <a:chExt cx="0" cy="0"/>
        </a:xfrm>
      </p:grpSpPr>
      <p:sp>
        <p:nvSpPr>
          <p:cNvPr id="116" name="Google Shape;116;p2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17" name="Google Shape;117;p27"/>
          <p:cNvSpPr txBox="1">
            <a:spLocks noGrp="1"/>
          </p:cNvSpPr>
          <p:nvPr>
            <p:ph type="body" idx="1"/>
          </p:nvPr>
        </p:nvSpPr>
        <p:spPr>
          <a:xfrm>
            <a:off x="483175" y="2417500"/>
            <a:ext cx="2455500" cy="2373600"/>
          </a:xfrm>
          <a:prstGeom prst="rect">
            <a:avLst/>
          </a:prstGeom>
        </p:spPr>
        <p:txBody>
          <a:bodyPr spcFirstLastPara="1" wrap="square" lIns="91425" tIns="91425" rIns="91425" bIns="91425" anchor="t" anchorCtr="0">
            <a:normAutofit/>
          </a:bodyPr>
          <a:lstStyle>
            <a:lvl1pPr marL="457200" lvl="0" indent="-314325">
              <a:spcBef>
                <a:spcPts val="0"/>
              </a:spcBef>
              <a:spcAft>
                <a:spcPts val="0"/>
              </a:spcAft>
              <a:buSzPts val="1350"/>
              <a:buChar char="●"/>
              <a:defRPr/>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118" name="Google Shape;118;p27"/>
          <p:cNvSpPr txBox="1">
            <a:spLocks noGrp="1"/>
          </p:cNvSpPr>
          <p:nvPr>
            <p:ph type="body" idx="2"/>
          </p:nvPr>
        </p:nvSpPr>
        <p:spPr>
          <a:xfrm>
            <a:off x="3347725" y="2417500"/>
            <a:ext cx="2455500" cy="2373600"/>
          </a:xfrm>
          <a:prstGeom prst="rect">
            <a:avLst/>
          </a:prstGeom>
        </p:spPr>
        <p:txBody>
          <a:bodyPr spcFirstLastPara="1" wrap="square" lIns="91425" tIns="91425" rIns="91425" bIns="91425" anchor="t" anchorCtr="0">
            <a:normAutofit/>
          </a:bodyPr>
          <a:lstStyle>
            <a:lvl1pPr marL="457200" lvl="0" indent="-314325">
              <a:spcBef>
                <a:spcPts val="0"/>
              </a:spcBef>
              <a:spcAft>
                <a:spcPts val="0"/>
              </a:spcAft>
              <a:buSzPts val="1350"/>
              <a:buChar char="●"/>
              <a:defRPr/>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119" name="Google Shape;119;p27"/>
          <p:cNvSpPr txBox="1">
            <a:spLocks noGrp="1"/>
          </p:cNvSpPr>
          <p:nvPr>
            <p:ph type="body" idx="3"/>
          </p:nvPr>
        </p:nvSpPr>
        <p:spPr>
          <a:xfrm>
            <a:off x="6212275" y="2417500"/>
            <a:ext cx="2455500" cy="2373600"/>
          </a:xfrm>
          <a:prstGeom prst="rect">
            <a:avLst/>
          </a:prstGeom>
        </p:spPr>
        <p:txBody>
          <a:bodyPr spcFirstLastPara="1" wrap="square" lIns="91425" tIns="91425" rIns="91425" bIns="91425" anchor="t" anchorCtr="0">
            <a:normAutofit/>
          </a:bodyPr>
          <a:lstStyle>
            <a:lvl1pPr marL="457200" lvl="0" indent="-314325">
              <a:spcBef>
                <a:spcPts val="0"/>
              </a:spcBef>
              <a:spcAft>
                <a:spcPts val="0"/>
              </a:spcAft>
              <a:buSzPts val="1350"/>
              <a:buChar char="●"/>
              <a:defRPr/>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120" name="Google Shape;120;p27"/>
          <p:cNvSpPr txBox="1">
            <a:spLocks noGrp="1"/>
          </p:cNvSpPr>
          <p:nvPr>
            <p:ph type="title"/>
          </p:nvPr>
        </p:nvSpPr>
        <p:spPr>
          <a:xfrm>
            <a:off x="483175" y="450025"/>
            <a:ext cx="8184600" cy="758100"/>
          </a:xfrm>
          <a:prstGeom prst="rect">
            <a:avLst/>
          </a:prstGeom>
        </p:spPr>
        <p:txBody>
          <a:bodyPr spcFirstLastPara="1" wrap="square" lIns="91425" tIns="91425" rIns="91425" bIns="91425" anchor="ctr"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121" name="Google Shape;121;p27"/>
          <p:cNvSpPr txBox="1">
            <a:spLocks noGrp="1"/>
          </p:cNvSpPr>
          <p:nvPr>
            <p:ph type="subTitle" idx="4"/>
          </p:nvPr>
        </p:nvSpPr>
        <p:spPr>
          <a:xfrm>
            <a:off x="483175" y="1336150"/>
            <a:ext cx="2455500" cy="7785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22" name="Google Shape;122;p27"/>
          <p:cNvSpPr txBox="1">
            <a:spLocks noGrp="1"/>
          </p:cNvSpPr>
          <p:nvPr>
            <p:ph type="subTitle" idx="5"/>
          </p:nvPr>
        </p:nvSpPr>
        <p:spPr>
          <a:xfrm>
            <a:off x="3347725" y="1336150"/>
            <a:ext cx="2455500" cy="7785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23" name="Google Shape;123;p27"/>
          <p:cNvSpPr txBox="1">
            <a:spLocks noGrp="1"/>
          </p:cNvSpPr>
          <p:nvPr>
            <p:ph type="subTitle" idx="6"/>
          </p:nvPr>
        </p:nvSpPr>
        <p:spPr>
          <a:xfrm>
            <a:off x="6212275" y="1336150"/>
            <a:ext cx="2455500" cy="7785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Four big ideas">
  <p:cSld name="CUSTOM_3_1">
    <p:spTree>
      <p:nvGrpSpPr>
        <p:cNvPr id="1" name="Shape 124"/>
        <p:cNvGrpSpPr/>
        <p:nvPr/>
      </p:nvGrpSpPr>
      <p:grpSpPr>
        <a:xfrm>
          <a:off x="0" y="0"/>
          <a:ext cx="0" cy="0"/>
          <a:chOff x="0" y="0"/>
          <a:chExt cx="0" cy="0"/>
        </a:xfrm>
      </p:grpSpPr>
      <p:sp>
        <p:nvSpPr>
          <p:cNvPr id="125" name="Google Shape;125;p2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26" name="Google Shape;126;p28"/>
          <p:cNvSpPr txBox="1">
            <a:spLocks noGrp="1"/>
          </p:cNvSpPr>
          <p:nvPr>
            <p:ph type="body" idx="1"/>
          </p:nvPr>
        </p:nvSpPr>
        <p:spPr>
          <a:xfrm>
            <a:off x="366725" y="1759093"/>
            <a:ext cx="3838500" cy="11385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127" name="Google Shape;127;p28"/>
          <p:cNvSpPr txBox="1">
            <a:spLocks noGrp="1"/>
          </p:cNvSpPr>
          <p:nvPr>
            <p:ph type="body" idx="2"/>
          </p:nvPr>
        </p:nvSpPr>
        <p:spPr>
          <a:xfrm>
            <a:off x="4938725" y="1759093"/>
            <a:ext cx="3838500" cy="11385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128" name="Google Shape;128;p28"/>
          <p:cNvSpPr txBox="1">
            <a:spLocks noGrp="1"/>
          </p:cNvSpPr>
          <p:nvPr>
            <p:ph type="body" idx="3"/>
          </p:nvPr>
        </p:nvSpPr>
        <p:spPr>
          <a:xfrm>
            <a:off x="366750" y="3648575"/>
            <a:ext cx="3838500" cy="11385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129" name="Google Shape;129;p28"/>
          <p:cNvSpPr txBox="1">
            <a:spLocks noGrp="1"/>
          </p:cNvSpPr>
          <p:nvPr>
            <p:ph type="body" idx="4"/>
          </p:nvPr>
        </p:nvSpPr>
        <p:spPr>
          <a:xfrm>
            <a:off x="4938750" y="3648575"/>
            <a:ext cx="3838500" cy="11385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14325">
              <a:spcBef>
                <a:spcPts val="0"/>
              </a:spcBef>
              <a:spcAft>
                <a:spcPts val="0"/>
              </a:spcAft>
              <a:buSzPts val="1350"/>
              <a:buChar char="○"/>
              <a:defRPr/>
            </a:lvl2pPr>
            <a:lvl3pPr marL="1371600" lvl="2" indent="-314325">
              <a:spcBef>
                <a:spcPts val="0"/>
              </a:spcBef>
              <a:spcAft>
                <a:spcPts val="0"/>
              </a:spcAft>
              <a:buSzPts val="1350"/>
              <a:buChar char="■"/>
              <a:defRPr/>
            </a:lvl3pPr>
            <a:lvl4pPr marL="1828800" lvl="3" indent="-314325">
              <a:spcBef>
                <a:spcPts val="0"/>
              </a:spcBef>
              <a:spcAft>
                <a:spcPts val="0"/>
              </a:spcAft>
              <a:buSzPts val="1350"/>
              <a:buChar char="●"/>
              <a:defRPr/>
            </a:lvl4pPr>
            <a:lvl5pPr marL="2286000" lvl="4" indent="-314325">
              <a:spcBef>
                <a:spcPts val="0"/>
              </a:spcBef>
              <a:spcAft>
                <a:spcPts val="0"/>
              </a:spcAft>
              <a:buSzPts val="1350"/>
              <a:buChar char="○"/>
              <a:defRPr/>
            </a:lvl5pPr>
            <a:lvl6pPr marL="2743200" lvl="5" indent="-314325">
              <a:spcBef>
                <a:spcPts val="0"/>
              </a:spcBef>
              <a:spcAft>
                <a:spcPts val="0"/>
              </a:spcAft>
              <a:buSzPts val="1350"/>
              <a:buChar char="■"/>
              <a:defRPr/>
            </a:lvl6pPr>
            <a:lvl7pPr marL="3200400" lvl="6" indent="-314325">
              <a:spcBef>
                <a:spcPts val="0"/>
              </a:spcBef>
              <a:spcAft>
                <a:spcPts val="0"/>
              </a:spcAft>
              <a:buSzPts val="1350"/>
              <a:buChar char="●"/>
              <a:defRPr/>
            </a:lvl7pPr>
            <a:lvl8pPr marL="3657600" lvl="7" indent="-314325">
              <a:spcBef>
                <a:spcPts val="0"/>
              </a:spcBef>
              <a:spcAft>
                <a:spcPts val="0"/>
              </a:spcAft>
              <a:buSzPts val="1350"/>
              <a:buChar char="○"/>
              <a:defRPr/>
            </a:lvl8pPr>
            <a:lvl9pPr marL="4114800" lvl="8" indent="-314325">
              <a:spcBef>
                <a:spcPts val="0"/>
              </a:spcBef>
              <a:spcAft>
                <a:spcPts val="0"/>
              </a:spcAft>
              <a:buSzPts val="1350"/>
              <a:buChar char="■"/>
              <a:defRPr/>
            </a:lvl9pPr>
          </a:lstStyle>
          <a:p>
            <a:endParaRPr/>
          </a:p>
        </p:txBody>
      </p:sp>
      <p:sp>
        <p:nvSpPr>
          <p:cNvPr id="130" name="Google Shape;130;p28"/>
          <p:cNvSpPr txBox="1">
            <a:spLocks noGrp="1"/>
          </p:cNvSpPr>
          <p:nvPr>
            <p:ph type="title"/>
          </p:nvPr>
        </p:nvSpPr>
        <p:spPr>
          <a:xfrm>
            <a:off x="366750" y="450025"/>
            <a:ext cx="8184600" cy="758100"/>
          </a:xfrm>
          <a:prstGeom prst="rect">
            <a:avLst/>
          </a:prstGeom>
        </p:spPr>
        <p:txBody>
          <a:bodyPr spcFirstLastPara="1" wrap="square" lIns="91425" tIns="91425" rIns="91425" bIns="91425" anchor="ctr"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131" name="Google Shape;131;p28"/>
          <p:cNvSpPr txBox="1">
            <a:spLocks noGrp="1"/>
          </p:cNvSpPr>
          <p:nvPr>
            <p:ph type="subTitle" idx="5"/>
          </p:nvPr>
        </p:nvSpPr>
        <p:spPr>
          <a:xfrm>
            <a:off x="366763" y="1277907"/>
            <a:ext cx="3838500" cy="4812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32" name="Google Shape;132;p28"/>
          <p:cNvSpPr txBox="1">
            <a:spLocks noGrp="1"/>
          </p:cNvSpPr>
          <p:nvPr>
            <p:ph type="subTitle" idx="6"/>
          </p:nvPr>
        </p:nvSpPr>
        <p:spPr>
          <a:xfrm>
            <a:off x="4938738" y="1277907"/>
            <a:ext cx="3838500" cy="4812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33" name="Google Shape;133;p28"/>
          <p:cNvSpPr txBox="1">
            <a:spLocks noGrp="1"/>
          </p:cNvSpPr>
          <p:nvPr>
            <p:ph type="subTitle" idx="7"/>
          </p:nvPr>
        </p:nvSpPr>
        <p:spPr>
          <a:xfrm>
            <a:off x="4938761" y="3167363"/>
            <a:ext cx="3838500" cy="4812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34" name="Google Shape;134;p28"/>
          <p:cNvSpPr txBox="1">
            <a:spLocks noGrp="1"/>
          </p:cNvSpPr>
          <p:nvPr>
            <p:ph type="subTitle" idx="8"/>
          </p:nvPr>
        </p:nvSpPr>
        <p:spPr>
          <a:xfrm>
            <a:off x="366750" y="3167363"/>
            <a:ext cx="3838500" cy="4812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wo storyboards">
  <p:cSld name="CUSTOM_4_1">
    <p:spTree>
      <p:nvGrpSpPr>
        <p:cNvPr id="1" name="Shape 135"/>
        <p:cNvGrpSpPr/>
        <p:nvPr/>
      </p:nvGrpSpPr>
      <p:grpSpPr>
        <a:xfrm>
          <a:off x="0" y="0"/>
          <a:ext cx="0" cy="0"/>
          <a:chOff x="0" y="0"/>
          <a:chExt cx="0" cy="0"/>
        </a:xfrm>
      </p:grpSpPr>
      <p:sp>
        <p:nvSpPr>
          <p:cNvPr id="136" name="Google Shape;136;p29"/>
          <p:cNvSpPr txBox="1">
            <a:spLocks noGrp="1"/>
          </p:cNvSpPr>
          <p:nvPr>
            <p:ph type="body" idx="1"/>
          </p:nvPr>
        </p:nvSpPr>
        <p:spPr>
          <a:xfrm>
            <a:off x="311700" y="4080225"/>
            <a:ext cx="4027500" cy="926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137" name="Google Shape;137;p29"/>
          <p:cNvSpPr>
            <a:spLocks noGrp="1"/>
          </p:cNvSpPr>
          <p:nvPr>
            <p:ph type="pic" idx="2"/>
          </p:nvPr>
        </p:nvSpPr>
        <p:spPr>
          <a:xfrm>
            <a:off x="4804825" y="1133300"/>
            <a:ext cx="4027500" cy="2392800"/>
          </a:xfrm>
          <a:prstGeom prst="rect">
            <a:avLst/>
          </a:prstGeom>
          <a:noFill/>
          <a:ln>
            <a:noFill/>
          </a:ln>
        </p:spPr>
      </p:sp>
      <p:sp>
        <p:nvSpPr>
          <p:cNvPr id="138" name="Google Shape;138;p29"/>
          <p:cNvSpPr>
            <a:spLocks noGrp="1"/>
          </p:cNvSpPr>
          <p:nvPr>
            <p:ph type="pic" idx="3"/>
          </p:nvPr>
        </p:nvSpPr>
        <p:spPr>
          <a:xfrm>
            <a:off x="311725" y="1133300"/>
            <a:ext cx="4027500" cy="2392800"/>
          </a:xfrm>
          <a:prstGeom prst="rect">
            <a:avLst/>
          </a:prstGeom>
          <a:noFill/>
          <a:ln>
            <a:noFill/>
          </a:ln>
        </p:spPr>
      </p:sp>
      <p:sp>
        <p:nvSpPr>
          <p:cNvPr id="139" name="Google Shape;139;p29"/>
          <p:cNvSpPr txBox="1">
            <a:spLocks noGrp="1"/>
          </p:cNvSpPr>
          <p:nvPr>
            <p:ph type="body" idx="4"/>
          </p:nvPr>
        </p:nvSpPr>
        <p:spPr>
          <a:xfrm>
            <a:off x="4804825" y="4080225"/>
            <a:ext cx="4027500" cy="926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140" name="Google Shape;140;p2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41" name="Google Shape;141;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a:endParaRPr/>
          </a:p>
        </p:txBody>
      </p:sp>
      <p:sp>
        <p:nvSpPr>
          <p:cNvPr id="142" name="Google Shape;142;p29"/>
          <p:cNvSpPr txBox="1">
            <a:spLocks noGrp="1"/>
          </p:cNvSpPr>
          <p:nvPr>
            <p:ph type="subTitle" idx="5"/>
          </p:nvPr>
        </p:nvSpPr>
        <p:spPr>
          <a:xfrm>
            <a:off x="311725" y="3582900"/>
            <a:ext cx="4027500" cy="4812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143" name="Google Shape;143;p29"/>
          <p:cNvSpPr txBox="1">
            <a:spLocks noGrp="1"/>
          </p:cNvSpPr>
          <p:nvPr>
            <p:ph type="subTitle" idx="6"/>
          </p:nvPr>
        </p:nvSpPr>
        <p:spPr>
          <a:xfrm>
            <a:off x="4804825" y="3582900"/>
            <a:ext cx="4027500" cy="4812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hree storyboards">
  <p:cSld name="CUSTOM_4_1_1">
    <p:spTree>
      <p:nvGrpSpPr>
        <p:cNvPr id="1" name="Shape 144"/>
        <p:cNvGrpSpPr/>
        <p:nvPr/>
      </p:nvGrpSpPr>
      <p:grpSpPr>
        <a:xfrm>
          <a:off x="0" y="0"/>
          <a:ext cx="0" cy="0"/>
          <a:chOff x="0" y="0"/>
          <a:chExt cx="0" cy="0"/>
        </a:xfrm>
      </p:grpSpPr>
      <p:sp>
        <p:nvSpPr>
          <p:cNvPr id="145" name="Google Shape;145;p30"/>
          <p:cNvSpPr txBox="1">
            <a:spLocks noGrp="1"/>
          </p:cNvSpPr>
          <p:nvPr>
            <p:ph type="body" idx="1"/>
          </p:nvPr>
        </p:nvSpPr>
        <p:spPr>
          <a:xfrm>
            <a:off x="311700" y="3911700"/>
            <a:ext cx="2627100" cy="1018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146" name="Google Shape;146;p30"/>
          <p:cNvSpPr>
            <a:spLocks noGrp="1"/>
          </p:cNvSpPr>
          <p:nvPr>
            <p:ph type="pic" idx="2"/>
          </p:nvPr>
        </p:nvSpPr>
        <p:spPr>
          <a:xfrm>
            <a:off x="6205225" y="1128325"/>
            <a:ext cx="2627100" cy="2273100"/>
          </a:xfrm>
          <a:prstGeom prst="rect">
            <a:avLst/>
          </a:prstGeom>
          <a:noFill/>
          <a:ln>
            <a:noFill/>
          </a:ln>
        </p:spPr>
      </p:sp>
      <p:sp>
        <p:nvSpPr>
          <p:cNvPr id="147" name="Google Shape;147;p30"/>
          <p:cNvSpPr>
            <a:spLocks noGrp="1"/>
          </p:cNvSpPr>
          <p:nvPr>
            <p:ph type="pic" idx="3"/>
          </p:nvPr>
        </p:nvSpPr>
        <p:spPr>
          <a:xfrm>
            <a:off x="311725" y="1128325"/>
            <a:ext cx="2627100" cy="2273100"/>
          </a:xfrm>
          <a:prstGeom prst="rect">
            <a:avLst/>
          </a:prstGeom>
          <a:noFill/>
          <a:ln>
            <a:noFill/>
          </a:ln>
        </p:spPr>
      </p:sp>
      <p:sp>
        <p:nvSpPr>
          <p:cNvPr id="148" name="Google Shape;148;p30"/>
          <p:cNvSpPr txBox="1">
            <a:spLocks noGrp="1"/>
          </p:cNvSpPr>
          <p:nvPr>
            <p:ph type="body" idx="4"/>
          </p:nvPr>
        </p:nvSpPr>
        <p:spPr>
          <a:xfrm>
            <a:off x="6205225" y="3911700"/>
            <a:ext cx="2627100" cy="1018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149" name="Google Shape;149;p30"/>
          <p:cNvSpPr>
            <a:spLocks noGrp="1"/>
          </p:cNvSpPr>
          <p:nvPr>
            <p:ph type="pic" idx="5"/>
          </p:nvPr>
        </p:nvSpPr>
        <p:spPr>
          <a:xfrm>
            <a:off x="3255250" y="1128325"/>
            <a:ext cx="2627100" cy="2273100"/>
          </a:xfrm>
          <a:prstGeom prst="rect">
            <a:avLst/>
          </a:prstGeom>
          <a:noFill/>
          <a:ln>
            <a:noFill/>
          </a:ln>
        </p:spPr>
      </p:sp>
      <p:sp>
        <p:nvSpPr>
          <p:cNvPr id="150" name="Google Shape;150;p30"/>
          <p:cNvSpPr txBox="1">
            <a:spLocks noGrp="1"/>
          </p:cNvSpPr>
          <p:nvPr>
            <p:ph type="body" idx="6"/>
          </p:nvPr>
        </p:nvSpPr>
        <p:spPr>
          <a:xfrm>
            <a:off x="3255250" y="3911700"/>
            <a:ext cx="2627100" cy="10185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151" name="Google Shape;151;p3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52" name="Google Shape;152;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a:endParaRPr/>
          </a:p>
        </p:txBody>
      </p:sp>
      <p:sp>
        <p:nvSpPr>
          <p:cNvPr id="153" name="Google Shape;153;p30"/>
          <p:cNvSpPr txBox="1">
            <a:spLocks noGrp="1"/>
          </p:cNvSpPr>
          <p:nvPr>
            <p:ph type="subTitle" idx="7"/>
          </p:nvPr>
        </p:nvSpPr>
        <p:spPr>
          <a:xfrm>
            <a:off x="311725" y="3430500"/>
            <a:ext cx="2627100" cy="4812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154" name="Google Shape;154;p30"/>
          <p:cNvSpPr txBox="1">
            <a:spLocks noGrp="1"/>
          </p:cNvSpPr>
          <p:nvPr>
            <p:ph type="subTitle" idx="8"/>
          </p:nvPr>
        </p:nvSpPr>
        <p:spPr>
          <a:xfrm>
            <a:off x="6205225" y="3430500"/>
            <a:ext cx="2627100" cy="4812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155" name="Google Shape;155;p30"/>
          <p:cNvSpPr txBox="1">
            <a:spLocks noGrp="1"/>
          </p:cNvSpPr>
          <p:nvPr>
            <p:ph type="subTitle" idx="9"/>
          </p:nvPr>
        </p:nvSpPr>
        <p:spPr>
          <a:xfrm>
            <a:off x="3255250" y="3430500"/>
            <a:ext cx="2627100" cy="481200"/>
          </a:xfrm>
          <a:prstGeom prst="rect">
            <a:avLst/>
          </a:prstGeom>
        </p:spPr>
        <p:txBody>
          <a:bodyPr spcFirstLastPara="1" wrap="square" lIns="91425" tIns="91425" rIns="91425" bIns="91425" anchor="t" anchorCtr="0">
            <a:noAutofit/>
          </a:bodyPr>
          <a:lstStyle>
            <a:lvl1pPr lvl="0">
              <a:spcBef>
                <a:spcPts val="0"/>
              </a:spcBef>
              <a:spcAft>
                <a:spcPts val="0"/>
              </a:spcAft>
              <a:buSzPts val="2000"/>
              <a:buNone/>
              <a:defRPr/>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Image only">
  <p:cSld name="CUSTOM_5_1">
    <p:spTree>
      <p:nvGrpSpPr>
        <p:cNvPr id="1" name="Shape 156"/>
        <p:cNvGrpSpPr/>
        <p:nvPr/>
      </p:nvGrpSpPr>
      <p:grpSpPr>
        <a:xfrm>
          <a:off x="0" y="0"/>
          <a:ext cx="0" cy="0"/>
          <a:chOff x="0" y="0"/>
          <a:chExt cx="0" cy="0"/>
        </a:xfrm>
      </p:grpSpPr>
      <p:sp>
        <p:nvSpPr>
          <p:cNvPr id="157" name="Google Shape;157;p31"/>
          <p:cNvSpPr>
            <a:spLocks noGrp="1"/>
          </p:cNvSpPr>
          <p:nvPr>
            <p:ph type="pic" idx="2"/>
          </p:nvPr>
        </p:nvSpPr>
        <p:spPr>
          <a:xfrm>
            <a:off x="311700" y="445025"/>
            <a:ext cx="8520600" cy="4218300"/>
          </a:xfrm>
          <a:prstGeom prst="rect">
            <a:avLst/>
          </a:prstGeom>
          <a:noFill/>
          <a:ln>
            <a:noFill/>
          </a:ln>
        </p:spPr>
      </p:sp>
      <p:sp>
        <p:nvSpPr>
          <p:cNvPr id="158" name="Google Shape;158;p3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Image grid">
  <p:cSld name="CUSTOM_6_1">
    <p:spTree>
      <p:nvGrpSpPr>
        <p:cNvPr id="1" name="Shape 159"/>
        <p:cNvGrpSpPr/>
        <p:nvPr/>
      </p:nvGrpSpPr>
      <p:grpSpPr>
        <a:xfrm>
          <a:off x="0" y="0"/>
          <a:ext cx="0" cy="0"/>
          <a:chOff x="0" y="0"/>
          <a:chExt cx="0" cy="0"/>
        </a:xfrm>
      </p:grpSpPr>
      <p:sp>
        <p:nvSpPr>
          <p:cNvPr id="160" name="Google Shape;160;p3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61" name="Google Shape;161;p32"/>
          <p:cNvSpPr>
            <a:spLocks noGrp="1"/>
          </p:cNvSpPr>
          <p:nvPr>
            <p:ph type="pic" idx="2"/>
          </p:nvPr>
        </p:nvSpPr>
        <p:spPr>
          <a:xfrm>
            <a:off x="3389600" y="118913"/>
            <a:ext cx="1643700" cy="1535100"/>
          </a:xfrm>
          <a:prstGeom prst="rect">
            <a:avLst/>
          </a:prstGeom>
          <a:noFill/>
          <a:ln>
            <a:noFill/>
          </a:ln>
        </p:spPr>
      </p:sp>
      <p:sp>
        <p:nvSpPr>
          <p:cNvPr id="162" name="Google Shape;162;p32"/>
          <p:cNvSpPr>
            <a:spLocks noGrp="1"/>
          </p:cNvSpPr>
          <p:nvPr>
            <p:ph type="pic" idx="3"/>
          </p:nvPr>
        </p:nvSpPr>
        <p:spPr>
          <a:xfrm>
            <a:off x="5195935" y="118913"/>
            <a:ext cx="1643700" cy="1535100"/>
          </a:xfrm>
          <a:prstGeom prst="rect">
            <a:avLst/>
          </a:prstGeom>
          <a:noFill/>
          <a:ln>
            <a:noFill/>
          </a:ln>
        </p:spPr>
      </p:sp>
      <p:sp>
        <p:nvSpPr>
          <p:cNvPr id="163" name="Google Shape;163;p32"/>
          <p:cNvSpPr>
            <a:spLocks noGrp="1"/>
          </p:cNvSpPr>
          <p:nvPr>
            <p:ph type="pic" idx="4"/>
          </p:nvPr>
        </p:nvSpPr>
        <p:spPr>
          <a:xfrm>
            <a:off x="7002270" y="118913"/>
            <a:ext cx="1643700" cy="1535100"/>
          </a:xfrm>
          <a:prstGeom prst="rect">
            <a:avLst/>
          </a:prstGeom>
          <a:noFill/>
          <a:ln>
            <a:noFill/>
          </a:ln>
        </p:spPr>
      </p:sp>
      <p:sp>
        <p:nvSpPr>
          <p:cNvPr id="164" name="Google Shape;164;p32"/>
          <p:cNvSpPr>
            <a:spLocks noGrp="1"/>
          </p:cNvSpPr>
          <p:nvPr>
            <p:ph type="pic" idx="5"/>
          </p:nvPr>
        </p:nvSpPr>
        <p:spPr>
          <a:xfrm>
            <a:off x="3389588" y="1804212"/>
            <a:ext cx="1643700" cy="1535100"/>
          </a:xfrm>
          <a:prstGeom prst="rect">
            <a:avLst/>
          </a:prstGeom>
          <a:noFill/>
          <a:ln>
            <a:noFill/>
          </a:ln>
        </p:spPr>
      </p:sp>
      <p:sp>
        <p:nvSpPr>
          <p:cNvPr id="165" name="Google Shape;165;p32"/>
          <p:cNvSpPr>
            <a:spLocks noGrp="1"/>
          </p:cNvSpPr>
          <p:nvPr>
            <p:ph type="pic" idx="6"/>
          </p:nvPr>
        </p:nvSpPr>
        <p:spPr>
          <a:xfrm>
            <a:off x="5195922" y="1804212"/>
            <a:ext cx="1643700" cy="1535100"/>
          </a:xfrm>
          <a:prstGeom prst="rect">
            <a:avLst/>
          </a:prstGeom>
          <a:noFill/>
          <a:ln>
            <a:noFill/>
          </a:ln>
        </p:spPr>
      </p:sp>
      <p:sp>
        <p:nvSpPr>
          <p:cNvPr id="166" name="Google Shape;166;p32"/>
          <p:cNvSpPr>
            <a:spLocks noGrp="1"/>
          </p:cNvSpPr>
          <p:nvPr>
            <p:ph type="pic" idx="7"/>
          </p:nvPr>
        </p:nvSpPr>
        <p:spPr>
          <a:xfrm>
            <a:off x="7002257" y="1804212"/>
            <a:ext cx="1643700" cy="1535100"/>
          </a:xfrm>
          <a:prstGeom prst="rect">
            <a:avLst/>
          </a:prstGeom>
          <a:noFill/>
          <a:ln>
            <a:noFill/>
          </a:ln>
        </p:spPr>
      </p:sp>
      <p:sp>
        <p:nvSpPr>
          <p:cNvPr id="167" name="Google Shape;167;p32"/>
          <p:cNvSpPr txBox="1">
            <a:spLocks noGrp="1"/>
          </p:cNvSpPr>
          <p:nvPr>
            <p:ph type="title"/>
          </p:nvPr>
        </p:nvSpPr>
        <p:spPr>
          <a:xfrm>
            <a:off x="351550" y="445025"/>
            <a:ext cx="2596800" cy="1706400"/>
          </a:xfrm>
          <a:prstGeom prst="rect">
            <a:avLst/>
          </a:prstGeom>
        </p:spPr>
        <p:txBody>
          <a:bodyPr spcFirstLastPara="1" wrap="square" lIns="91425" tIns="91425" rIns="91425" bIns="91425" anchor="t" anchorCtr="0">
            <a:sp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a:endParaRPr/>
          </a:p>
        </p:txBody>
      </p:sp>
      <p:sp>
        <p:nvSpPr>
          <p:cNvPr id="168" name="Google Shape;168;p32"/>
          <p:cNvSpPr>
            <a:spLocks noGrp="1"/>
          </p:cNvSpPr>
          <p:nvPr>
            <p:ph type="pic" idx="8"/>
          </p:nvPr>
        </p:nvSpPr>
        <p:spPr>
          <a:xfrm>
            <a:off x="3389588" y="3489487"/>
            <a:ext cx="1643700" cy="1535100"/>
          </a:xfrm>
          <a:prstGeom prst="rect">
            <a:avLst/>
          </a:prstGeom>
          <a:noFill/>
          <a:ln>
            <a:noFill/>
          </a:ln>
        </p:spPr>
      </p:sp>
      <p:sp>
        <p:nvSpPr>
          <p:cNvPr id="169" name="Google Shape;169;p32"/>
          <p:cNvSpPr>
            <a:spLocks noGrp="1"/>
          </p:cNvSpPr>
          <p:nvPr>
            <p:ph type="pic" idx="9"/>
          </p:nvPr>
        </p:nvSpPr>
        <p:spPr>
          <a:xfrm>
            <a:off x="5195922" y="3489487"/>
            <a:ext cx="1643700" cy="1535100"/>
          </a:xfrm>
          <a:prstGeom prst="rect">
            <a:avLst/>
          </a:prstGeom>
          <a:noFill/>
          <a:ln>
            <a:noFill/>
          </a:ln>
        </p:spPr>
      </p:sp>
      <p:sp>
        <p:nvSpPr>
          <p:cNvPr id="170" name="Google Shape;170;p32"/>
          <p:cNvSpPr>
            <a:spLocks noGrp="1"/>
          </p:cNvSpPr>
          <p:nvPr>
            <p:ph type="pic" idx="13"/>
          </p:nvPr>
        </p:nvSpPr>
        <p:spPr>
          <a:xfrm>
            <a:off x="7002257" y="3489487"/>
            <a:ext cx="1643700" cy="1535100"/>
          </a:xfrm>
          <a:prstGeom prst="rect">
            <a:avLst/>
          </a:prstGeom>
          <a:noFill/>
          <a:ln>
            <a:noFill/>
          </a:ln>
        </p:spPr>
      </p:sp>
    </p:spTree>
  </p:cSld>
  <p:clrMapOvr>
    <a:masterClrMapping/>
  </p:clrMapOvr>
  <p:extLst>
    <p:ext uri="{DCECCB84-F9BA-43D5-87BE-67443E8EF086}">
      <p15:sldGuideLst xmlns:p15="http://schemas.microsoft.com/office/powerpoint/2012/main">
        <p15:guide id="1" pos="5564">
          <p15:clr>
            <a:srgbClr val="E46962"/>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image" type="tx">
  <p:cSld name="TITLE_AND_BODY">
    <p:bg>
      <p:bgPr>
        <a:solidFill>
          <a:schemeClr val="lt1"/>
        </a:solidFill>
        <a:effectLst/>
      </p:bgPr>
    </p:bg>
    <p:spTree>
      <p:nvGrpSpPr>
        <p:cNvPr id="1" name="Shape 171"/>
        <p:cNvGrpSpPr/>
        <p:nvPr/>
      </p:nvGrpSpPr>
      <p:grpSpPr>
        <a:xfrm>
          <a:off x="0" y="0"/>
          <a:ext cx="0" cy="0"/>
          <a:chOff x="0" y="0"/>
          <a:chExt cx="0" cy="0"/>
        </a:xfrm>
      </p:grpSpPr>
      <p:sp>
        <p:nvSpPr>
          <p:cNvPr id="172" name="Google Shape;172;p33"/>
          <p:cNvSpPr txBox="1">
            <a:spLocks noGrp="1"/>
          </p:cNvSpPr>
          <p:nvPr>
            <p:ph type="sldNum" idx="12"/>
          </p:nvPr>
        </p:nvSpPr>
        <p:spPr>
          <a:xfrm>
            <a:off x="8595308" y="4749892"/>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
        <p:nvSpPr>
          <p:cNvPr id="173" name="Google Shape;173;p33"/>
          <p:cNvSpPr>
            <a:spLocks noGrp="1"/>
          </p:cNvSpPr>
          <p:nvPr>
            <p:ph type="pic" idx="2"/>
          </p:nvPr>
        </p:nvSpPr>
        <p:spPr>
          <a:xfrm>
            <a:off x="228600" y="1322475"/>
            <a:ext cx="8686800" cy="3592500"/>
          </a:xfrm>
          <a:prstGeom prst="rect">
            <a:avLst/>
          </a:prstGeom>
          <a:noFill/>
          <a:ln>
            <a:noFill/>
          </a:ln>
        </p:spPr>
      </p:sp>
      <p:sp>
        <p:nvSpPr>
          <p:cNvPr id="174" name="Google Shape;174;p33"/>
          <p:cNvSpPr/>
          <p:nvPr/>
        </p:nvSpPr>
        <p:spPr>
          <a:xfrm>
            <a:off x="228475" y="228600"/>
            <a:ext cx="8686800" cy="865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latin typeface="Rubik"/>
              <a:ea typeface="Rubik"/>
              <a:cs typeface="Rubik"/>
              <a:sym typeface="Rubik"/>
            </a:endParaRPr>
          </a:p>
        </p:txBody>
      </p:sp>
      <p:sp>
        <p:nvSpPr>
          <p:cNvPr id="175" name="Google Shape;175;p33"/>
          <p:cNvSpPr txBox="1">
            <a:spLocks noGrp="1"/>
          </p:cNvSpPr>
          <p:nvPr>
            <p:ph type="title"/>
          </p:nvPr>
        </p:nvSpPr>
        <p:spPr>
          <a:xfrm>
            <a:off x="635500" y="228600"/>
            <a:ext cx="7836900" cy="865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2"/>
              </a:buClr>
              <a:buSzPts val="4000"/>
              <a:buNone/>
              <a:defRPr>
                <a:solidFill>
                  <a:schemeClr val="lt2"/>
                </a:solidFill>
              </a:defRPr>
            </a:lvl1pPr>
            <a:lvl2pPr lvl="1">
              <a:spcBef>
                <a:spcPts val="0"/>
              </a:spcBef>
              <a:spcAft>
                <a:spcPts val="0"/>
              </a:spcAft>
              <a:buClr>
                <a:schemeClr val="lt2"/>
              </a:buClr>
              <a:buSzPts val="4000"/>
              <a:buNone/>
              <a:defRPr>
                <a:solidFill>
                  <a:schemeClr val="lt2"/>
                </a:solidFill>
              </a:defRPr>
            </a:lvl2pPr>
            <a:lvl3pPr lvl="2">
              <a:spcBef>
                <a:spcPts val="0"/>
              </a:spcBef>
              <a:spcAft>
                <a:spcPts val="0"/>
              </a:spcAft>
              <a:buClr>
                <a:schemeClr val="lt2"/>
              </a:buClr>
              <a:buSzPts val="4000"/>
              <a:buNone/>
              <a:defRPr>
                <a:solidFill>
                  <a:schemeClr val="lt2"/>
                </a:solidFill>
              </a:defRPr>
            </a:lvl3pPr>
            <a:lvl4pPr lvl="3">
              <a:spcBef>
                <a:spcPts val="0"/>
              </a:spcBef>
              <a:spcAft>
                <a:spcPts val="0"/>
              </a:spcAft>
              <a:buClr>
                <a:schemeClr val="lt2"/>
              </a:buClr>
              <a:buSzPts val="4000"/>
              <a:buNone/>
              <a:defRPr>
                <a:solidFill>
                  <a:schemeClr val="lt2"/>
                </a:solidFill>
              </a:defRPr>
            </a:lvl4pPr>
            <a:lvl5pPr lvl="4">
              <a:spcBef>
                <a:spcPts val="0"/>
              </a:spcBef>
              <a:spcAft>
                <a:spcPts val="0"/>
              </a:spcAft>
              <a:buClr>
                <a:schemeClr val="lt2"/>
              </a:buClr>
              <a:buSzPts val="4000"/>
              <a:buNone/>
              <a:defRPr>
                <a:solidFill>
                  <a:schemeClr val="lt2"/>
                </a:solidFill>
              </a:defRPr>
            </a:lvl5pPr>
            <a:lvl6pPr lvl="5">
              <a:spcBef>
                <a:spcPts val="0"/>
              </a:spcBef>
              <a:spcAft>
                <a:spcPts val="0"/>
              </a:spcAft>
              <a:buClr>
                <a:schemeClr val="lt2"/>
              </a:buClr>
              <a:buSzPts val="4000"/>
              <a:buNone/>
              <a:defRPr>
                <a:solidFill>
                  <a:schemeClr val="lt2"/>
                </a:solidFill>
              </a:defRPr>
            </a:lvl6pPr>
            <a:lvl7pPr lvl="6">
              <a:spcBef>
                <a:spcPts val="0"/>
              </a:spcBef>
              <a:spcAft>
                <a:spcPts val="0"/>
              </a:spcAft>
              <a:buClr>
                <a:schemeClr val="lt2"/>
              </a:buClr>
              <a:buSzPts val="4000"/>
              <a:buNone/>
              <a:defRPr>
                <a:solidFill>
                  <a:schemeClr val="lt2"/>
                </a:solidFill>
              </a:defRPr>
            </a:lvl7pPr>
            <a:lvl8pPr lvl="7">
              <a:spcBef>
                <a:spcPts val="0"/>
              </a:spcBef>
              <a:spcAft>
                <a:spcPts val="0"/>
              </a:spcAft>
              <a:buClr>
                <a:schemeClr val="lt2"/>
              </a:buClr>
              <a:buSzPts val="4000"/>
              <a:buNone/>
              <a:defRPr>
                <a:solidFill>
                  <a:schemeClr val="lt2"/>
                </a:solidFill>
              </a:defRPr>
            </a:lvl8pPr>
            <a:lvl9pPr lvl="8">
              <a:spcBef>
                <a:spcPts val="0"/>
              </a:spcBef>
              <a:spcAft>
                <a:spcPts val="0"/>
              </a:spcAft>
              <a:buClr>
                <a:schemeClr val="lt2"/>
              </a:buClr>
              <a:buSzPts val="4000"/>
              <a:buNone/>
              <a:defRPr>
                <a:solidFill>
                  <a:schemeClr val="lt2"/>
                </a:solidFill>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Custom title and two columns" type="twoColTx">
  <p:cSld name="TITLE_AND_TWO_COLUMNS">
    <p:bg>
      <p:bgPr>
        <a:solidFill>
          <a:schemeClr val="lt1"/>
        </a:solidFill>
        <a:effectLst/>
      </p:bgPr>
    </p:bg>
    <p:spTree>
      <p:nvGrpSpPr>
        <p:cNvPr id="1" name="Shape 176"/>
        <p:cNvGrpSpPr/>
        <p:nvPr/>
      </p:nvGrpSpPr>
      <p:grpSpPr>
        <a:xfrm>
          <a:off x="0" y="0"/>
          <a:ext cx="0" cy="0"/>
          <a:chOff x="0" y="0"/>
          <a:chExt cx="0" cy="0"/>
        </a:xfrm>
      </p:grpSpPr>
      <p:sp>
        <p:nvSpPr>
          <p:cNvPr id="177" name="Google Shape;177;p34"/>
          <p:cNvSpPr txBox="1">
            <a:spLocks noGrp="1"/>
          </p:cNvSpPr>
          <p:nvPr>
            <p:ph type="sldNum" idx="12"/>
          </p:nvPr>
        </p:nvSpPr>
        <p:spPr>
          <a:xfrm>
            <a:off x="8595308" y="4749892"/>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
        <p:nvSpPr>
          <p:cNvPr id="178" name="Google Shape;178;p34"/>
          <p:cNvSpPr/>
          <p:nvPr/>
        </p:nvSpPr>
        <p:spPr>
          <a:xfrm>
            <a:off x="228475" y="228600"/>
            <a:ext cx="8686800" cy="865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Rubik"/>
              <a:ea typeface="Rubik"/>
              <a:cs typeface="Rubik"/>
              <a:sym typeface="Rubik"/>
            </a:endParaRPr>
          </a:p>
        </p:txBody>
      </p:sp>
      <p:sp>
        <p:nvSpPr>
          <p:cNvPr id="179" name="Google Shape;179;p34"/>
          <p:cNvSpPr txBox="1">
            <a:spLocks noGrp="1"/>
          </p:cNvSpPr>
          <p:nvPr>
            <p:ph type="title"/>
          </p:nvPr>
        </p:nvSpPr>
        <p:spPr>
          <a:xfrm>
            <a:off x="635500" y="228600"/>
            <a:ext cx="7836900" cy="865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2"/>
              </a:buClr>
              <a:buSzPts val="4000"/>
              <a:buNone/>
              <a:defRPr>
                <a:solidFill>
                  <a:schemeClr val="lt2"/>
                </a:solidFill>
              </a:defRPr>
            </a:lvl1pPr>
            <a:lvl2pPr lvl="1">
              <a:spcBef>
                <a:spcPts val="0"/>
              </a:spcBef>
              <a:spcAft>
                <a:spcPts val="0"/>
              </a:spcAft>
              <a:buClr>
                <a:schemeClr val="lt2"/>
              </a:buClr>
              <a:buSzPts val="4000"/>
              <a:buNone/>
              <a:defRPr>
                <a:solidFill>
                  <a:schemeClr val="lt2"/>
                </a:solidFill>
              </a:defRPr>
            </a:lvl2pPr>
            <a:lvl3pPr lvl="2">
              <a:spcBef>
                <a:spcPts val="0"/>
              </a:spcBef>
              <a:spcAft>
                <a:spcPts val="0"/>
              </a:spcAft>
              <a:buClr>
                <a:schemeClr val="lt2"/>
              </a:buClr>
              <a:buSzPts val="4000"/>
              <a:buNone/>
              <a:defRPr>
                <a:solidFill>
                  <a:schemeClr val="lt2"/>
                </a:solidFill>
              </a:defRPr>
            </a:lvl3pPr>
            <a:lvl4pPr lvl="3">
              <a:spcBef>
                <a:spcPts val="0"/>
              </a:spcBef>
              <a:spcAft>
                <a:spcPts val="0"/>
              </a:spcAft>
              <a:buClr>
                <a:schemeClr val="lt2"/>
              </a:buClr>
              <a:buSzPts val="4000"/>
              <a:buNone/>
              <a:defRPr>
                <a:solidFill>
                  <a:schemeClr val="lt2"/>
                </a:solidFill>
              </a:defRPr>
            </a:lvl4pPr>
            <a:lvl5pPr lvl="4">
              <a:spcBef>
                <a:spcPts val="0"/>
              </a:spcBef>
              <a:spcAft>
                <a:spcPts val="0"/>
              </a:spcAft>
              <a:buClr>
                <a:schemeClr val="lt2"/>
              </a:buClr>
              <a:buSzPts val="4000"/>
              <a:buNone/>
              <a:defRPr>
                <a:solidFill>
                  <a:schemeClr val="lt2"/>
                </a:solidFill>
              </a:defRPr>
            </a:lvl5pPr>
            <a:lvl6pPr lvl="5">
              <a:spcBef>
                <a:spcPts val="0"/>
              </a:spcBef>
              <a:spcAft>
                <a:spcPts val="0"/>
              </a:spcAft>
              <a:buClr>
                <a:schemeClr val="lt2"/>
              </a:buClr>
              <a:buSzPts val="4000"/>
              <a:buNone/>
              <a:defRPr>
                <a:solidFill>
                  <a:schemeClr val="lt2"/>
                </a:solidFill>
              </a:defRPr>
            </a:lvl6pPr>
            <a:lvl7pPr lvl="6">
              <a:spcBef>
                <a:spcPts val="0"/>
              </a:spcBef>
              <a:spcAft>
                <a:spcPts val="0"/>
              </a:spcAft>
              <a:buClr>
                <a:schemeClr val="lt2"/>
              </a:buClr>
              <a:buSzPts val="4000"/>
              <a:buNone/>
              <a:defRPr>
                <a:solidFill>
                  <a:schemeClr val="lt2"/>
                </a:solidFill>
              </a:defRPr>
            </a:lvl7pPr>
            <a:lvl8pPr lvl="7">
              <a:spcBef>
                <a:spcPts val="0"/>
              </a:spcBef>
              <a:spcAft>
                <a:spcPts val="0"/>
              </a:spcAft>
              <a:buClr>
                <a:schemeClr val="lt2"/>
              </a:buClr>
              <a:buSzPts val="4000"/>
              <a:buNone/>
              <a:defRPr>
                <a:solidFill>
                  <a:schemeClr val="lt2"/>
                </a:solidFill>
              </a:defRPr>
            </a:lvl8pPr>
            <a:lvl9pPr lvl="8">
              <a:spcBef>
                <a:spcPts val="0"/>
              </a:spcBef>
              <a:spcAft>
                <a:spcPts val="0"/>
              </a:spcAft>
              <a:buClr>
                <a:schemeClr val="lt2"/>
              </a:buClr>
              <a:buSzPts val="4000"/>
              <a:buNone/>
              <a:defRPr>
                <a:solidFill>
                  <a:schemeClr val="lt2"/>
                </a:solidFill>
              </a:defRPr>
            </a:lvl9pPr>
          </a:lstStyle>
          <a:p>
            <a:endParaRPr/>
          </a:p>
        </p:txBody>
      </p:sp>
      <p:sp>
        <p:nvSpPr>
          <p:cNvPr id="180" name="Google Shape;180;p34"/>
          <p:cNvSpPr/>
          <p:nvPr/>
        </p:nvSpPr>
        <p:spPr>
          <a:xfrm>
            <a:off x="228600" y="1092900"/>
            <a:ext cx="8686800" cy="441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a:solidFill>
                <a:schemeClr val="dk1"/>
              </a:solidFill>
              <a:latin typeface="Young Serif"/>
              <a:ea typeface="Young Serif"/>
              <a:cs typeface="Young Serif"/>
              <a:sym typeface="Young Serif"/>
            </a:endParaRPr>
          </a:p>
        </p:txBody>
      </p:sp>
      <p:sp>
        <p:nvSpPr>
          <p:cNvPr id="181" name="Google Shape;181;p34"/>
          <p:cNvSpPr/>
          <p:nvPr/>
        </p:nvSpPr>
        <p:spPr>
          <a:xfrm>
            <a:off x="227150" y="1762300"/>
            <a:ext cx="4229700" cy="3152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1200"/>
              </a:spcAft>
              <a:buSzPts val="1100"/>
              <a:buNone/>
            </a:pPr>
            <a:endParaRPr>
              <a:latin typeface="Rubik SemiBold"/>
              <a:ea typeface="Rubik SemiBold"/>
              <a:cs typeface="Rubik SemiBold"/>
              <a:sym typeface="Rubik SemiBold"/>
            </a:endParaRPr>
          </a:p>
        </p:txBody>
      </p:sp>
      <p:sp>
        <p:nvSpPr>
          <p:cNvPr id="182" name="Google Shape;182;p34"/>
          <p:cNvSpPr txBox="1">
            <a:spLocks noGrp="1"/>
          </p:cNvSpPr>
          <p:nvPr>
            <p:ph type="body" idx="1"/>
          </p:nvPr>
        </p:nvSpPr>
        <p:spPr>
          <a:xfrm>
            <a:off x="688450" y="2146900"/>
            <a:ext cx="3309900" cy="2383200"/>
          </a:xfrm>
          <a:prstGeom prst="rect">
            <a:avLst/>
          </a:prstGeom>
        </p:spPr>
        <p:txBody>
          <a:bodyPr spcFirstLastPara="1" wrap="square" lIns="91425" tIns="91425" rIns="91425" bIns="91425" anchor="ctr" anchorCtr="0">
            <a:normAutofit/>
          </a:bodyPr>
          <a:lstStyle>
            <a:lvl1pPr marL="457200" lvl="0" indent="-317500" algn="ctr">
              <a:lnSpc>
                <a:spcPct val="100000"/>
              </a:lnSpc>
              <a:spcBef>
                <a:spcPts val="0"/>
              </a:spcBef>
              <a:spcAft>
                <a:spcPts val="0"/>
              </a:spcAft>
              <a:buClr>
                <a:schemeClr val="lt2"/>
              </a:buClr>
              <a:buSzPts val="1400"/>
              <a:buChar char="●"/>
              <a:defRPr sz="1400" b="1">
                <a:solidFill>
                  <a:schemeClr val="lt2"/>
                </a:solidFill>
              </a:defRPr>
            </a:lvl1pPr>
            <a:lvl2pPr marL="914400" lvl="1" indent="-317500" algn="ctr">
              <a:lnSpc>
                <a:spcPct val="100000"/>
              </a:lnSpc>
              <a:spcBef>
                <a:spcPts val="0"/>
              </a:spcBef>
              <a:spcAft>
                <a:spcPts val="0"/>
              </a:spcAft>
              <a:buClr>
                <a:schemeClr val="lt2"/>
              </a:buClr>
              <a:buSzPts val="1400"/>
              <a:buChar char="○"/>
              <a:defRPr sz="1400" b="1">
                <a:solidFill>
                  <a:schemeClr val="lt2"/>
                </a:solidFill>
              </a:defRPr>
            </a:lvl2pPr>
            <a:lvl3pPr marL="1371600" lvl="2" indent="-317500" algn="ctr">
              <a:lnSpc>
                <a:spcPct val="100000"/>
              </a:lnSpc>
              <a:spcBef>
                <a:spcPts val="0"/>
              </a:spcBef>
              <a:spcAft>
                <a:spcPts val="0"/>
              </a:spcAft>
              <a:buClr>
                <a:schemeClr val="lt2"/>
              </a:buClr>
              <a:buSzPts val="1400"/>
              <a:buChar char="■"/>
              <a:defRPr sz="1400" b="1">
                <a:solidFill>
                  <a:schemeClr val="lt2"/>
                </a:solidFill>
              </a:defRPr>
            </a:lvl3pPr>
            <a:lvl4pPr marL="1828800" lvl="3" indent="-317500" algn="ctr">
              <a:lnSpc>
                <a:spcPct val="100000"/>
              </a:lnSpc>
              <a:spcBef>
                <a:spcPts val="0"/>
              </a:spcBef>
              <a:spcAft>
                <a:spcPts val="0"/>
              </a:spcAft>
              <a:buClr>
                <a:schemeClr val="lt2"/>
              </a:buClr>
              <a:buSzPts val="1400"/>
              <a:buChar char="●"/>
              <a:defRPr sz="1400" b="1">
                <a:solidFill>
                  <a:schemeClr val="lt2"/>
                </a:solidFill>
              </a:defRPr>
            </a:lvl4pPr>
            <a:lvl5pPr marL="2286000" lvl="4" indent="-317500" algn="ctr">
              <a:lnSpc>
                <a:spcPct val="100000"/>
              </a:lnSpc>
              <a:spcBef>
                <a:spcPts val="0"/>
              </a:spcBef>
              <a:spcAft>
                <a:spcPts val="0"/>
              </a:spcAft>
              <a:buClr>
                <a:schemeClr val="lt2"/>
              </a:buClr>
              <a:buSzPts val="1400"/>
              <a:buChar char="○"/>
              <a:defRPr sz="1400" b="1">
                <a:solidFill>
                  <a:schemeClr val="lt2"/>
                </a:solidFill>
              </a:defRPr>
            </a:lvl5pPr>
            <a:lvl6pPr marL="2743200" lvl="5" indent="-317500" algn="ctr">
              <a:lnSpc>
                <a:spcPct val="100000"/>
              </a:lnSpc>
              <a:spcBef>
                <a:spcPts val="0"/>
              </a:spcBef>
              <a:spcAft>
                <a:spcPts val="0"/>
              </a:spcAft>
              <a:buClr>
                <a:schemeClr val="lt2"/>
              </a:buClr>
              <a:buSzPts val="1400"/>
              <a:buChar char="■"/>
              <a:defRPr sz="1400" b="1">
                <a:solidFill>
                  <a:schemeClr val="lt2"/>
                </a:solidFill>
              </a:defRPr>
            </a:lvl6pPr>
            <a:lvl7pPr marL="3200400" lvl="6" indent="-317500" algn="ctr">
              <a:lnSpc>
                <a:spcPct val="100000"/>
              </a:lnSpc>
              <a:spcBef>
                <a:spcPts val="0"/>
              </a:spcBef>
              <a:spcAft>
                <a:spcPts val="0"/>
              </a:spcAft>
              <a:buClr>
                <a:schemeClr val="lt2"/>
              </a:buClr>
              <a:buSzPts val="1400"/>
              <a:buChar char="●"/>
              <a:defRPr sz="1400" b="1">
                <a:solidFill>
                  <a:schemeClr val="lt2"/>
                </a:solidFill>
              </a:defRPr>
            </a:lvl7pPr>
            <a:lvl8pPr marL="3657600" lvl="7" indent="-317500" algn="ctr">
              <a:lnSpc>
                <a:spcPct val="100000"/>
              </a:lnSpc>
              <a:spcBef>
                <a:spcPts val="0"/>
              </a:spcBef>
              <a:spcAft>
                <a:spcPts val="0"/>
              </a:spcAft>
              <a:buClr>
                <a:schemeClr val="lt2"/>
              </a:buClr>
              <a:buSzPts val="1400"/>
              <a:buChar char="○"/>
              <a:defRPr sz="1400" b="1">
                <a:solidFill>
                  <a:schemeClr val="lt2"/>
                </a:solidFill>
              </a:defRPr>
            </a:lvl8pPr>
            <a:lvl9pPr marL="4114800" lvl="8" indent="-317500" algn="ctr">
              <a:lnSpc>
                <a:spcPct val="100000"/>
              </a:lnSpc>
              <a:spcBef>
                <a:spcPts val="0"/>
              </a:spcBef>
              <a:spcAft>
                <a:spcPts val="0"/>
              </a:spcAft>
              <a:buClr>
                <a:schemeClr val="lt2"/>
              </a:buClr>
              <a:buSzPts val="1400"/>
              <a:buChar char="■"/>
              <a:defRPr sz="1400" b="1">
                <a:solidFill>
                  <a:schemeClr val="lt2"/>
                </a:solidFill>
              </a:defRPr>
            </a:lvl9pPr>
          </a:lstStyle>
          <a:p>
            <a:endParaRPr/>
          </a:p>
        </p:txBody>
      </p:sp>
      <p:sp>
        <p:nvSpPr>
          <p:cNvPr id="183" name="Google Shape;183;p34"/>
          <p:cNvSpPr/>
          <p:nvPr/>
        </p:nvSpPr>
        <p:spPr>
          <a:xfrm>
            <a:off x="4685575" y="1762300"/>
            <a:ext cx="4229700" cy="3152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1200"/>
              </a:spcAft>
              <a:buSzPts val="1100"/>
              <a:buNone/>
            </a:pPr>
            <a:endParaRPr>
              <a:latin typeface="Rubik SemiBold"/>
              <a:ea typeface="Rubik SemiBold"/>
              <a:cs typeface="Rubik SemiBold"/>
              <a:sym typeface="Rubik SemiBold"/>
            </a:endParaRPr>
          </a:p>
        </p:txBody>
      </p:sp>
      <p:sp>
        <p:nvSpPr>
          <p:cNvPr id="184" name="Google Shape;184;p34"/>
          <p:cNvSpPr txBox="1">
            <a:spLocks noGrp="1"/>
          </p:cNvSpPr>
          <p:nvPr>
            <p:ph type="body" idx="2"/>
          </p:nvPr>
        </p:nvSpPr>
        <p:spPr>
          <a:xfrm>
            <a:off x="5146875" y="2146900"/>
            <a:ext cx="3309900" cy="2383200"/>
          </a:xfrm>
          <a:prstGeom prst="rect">
            <a:avLst/>
          </a:prstGeom>
        </p:spPr>
        <p:txBody>
          <a:bodyPr spcFirstLastPara="1" wrap="square" lIns="91425" tIns="91425" rIns="91425" bIns="91425" anchor="ctr" anchorCtr="0">
            <a:normAutofit/>
          </a:bodyPr>
          <a:lstStyle>
            <a:lvl1pPr marL="457200" lvl="0" indent="-317500" algn="ctr">
              <a:lnSpc>
                <a:spcPct val="100000"/>
              </a:lnSpc>
              <a:spcBef>
                <a:spcPts val="0"/>
              </a:spcBef>
              <a:spcAft>
                <a:spcPts val="0"/>
              </a:spcAft>
              <a:buClr>
                <a:schemeClr val="lt2"/>
              </a:buClr>
              <a:buSzPts val="1400"/>
              <a:buChar char="●"/>
              <a:defRPr sz="1400" b="1">
                <a:solidFill>
                  <a:schemeClr val="lt2"/>
                </a:solidFill>
              </a:defRPr>
            </a:lvl1pPr>
            <a:lvl2pPr marL="914400" lvl="1" indent="-317500" algn="ctr">
              <a:lnSpc>
                <a:spcPct val="100000"/>
              </a:lnSpc>
              <a:spcBef>
                <a:spcPts val="0"/>
              </a:spcBef>
              <a:spcAft>
                <a:spcPts val="0"/>
              </a:spcAft>
              <a:buClr>
                <a:schemeClr val="lt2"/>
              </a:buClr>
              <a:buSzPts val="1400"/>
              <a:buChar char="○"/>
              <a:defRPr sz="1400" b="1">
                <a:solidFill>
                  <a:schemeClr val="lt2"/>
                </a:solidFill>
              </a:defRPr>
            </a:lvl2pPr>
            <a:lvl3pPr marL="1371600" lvl="2" indent="-317500" algn="ctr">
              <a:lnSpc>
                <a:spcPct val="100000"/>
              </a:lnSpc>
              <a:spcBef>
                <a:spcPts val="0"/>
              </a:spcBef>
              <a:spcAft>
                <a:spcPts val="0"/>
              </a:spcAft>
              <a:buClr>
                <a:schemeClr val="lt2"/>
              </a:buClr>
              <a:buSzPts val="1400"/>
              <a:buChar char="■"/>
              <a:defRPr sz="1400" b="1">
                <a:solidFill>
                  <a:schemeClr val="lt2"/>
                </a:solidFill>
              </a:defRPr>
            </a:lvl3pPr>
            <a:lvl4pPr marL="1828800" lvl="3" indent="-317500" algn="ctr">
              <a:lnSpc>
                <a:spcPct val="100000"/>
              </a:lnSpc>
              <a:spcBef>
                <a:spcPts val="0"/>
              </a:spcBef>
              <a:spcAft>
                <a:spcPts val="0"/>
              </a:spcAft>
              <a:buClr>
                <a:schemeClr val="lt2"/>
              </a:buClr>
              <a:buSzPts val="1400"/>
              <a:buChar char="●"/>
              <a:defRPr sz="1400" b="1">
                <a:solidFill>
                  <a:schemeClr val="lt2"/>
                </a:solidFill>
              </a:defRPr>
            </a:lvl4pPr>
            <a:lvl5pPr marL="2286000" lvl="4" indent="-317500" algn="ctr">
              <a:lnSpc>
                <a:spcPct val="100000"/>
              </a:lnSpc>
              <a:spcBef>
                <a:spcPts val="0"/>
              </a:spcBef>
              <a:spcAft>
                <a:spcPts val="0"/>
              </a:spcAft>
              <a:buClr>
                <a:schemeClr val="lt2"/>
              </a:buClr>
              <a:buSzPts val="1400"/>
              <a:buChar char="○"/>
              <a:defRPr sz="1400" b="1">
                <a:solidFill>
                  <a:schemeClr val="lt2"/>
                </a:solidFill>
              </a:defRPr>
            </a:lvl5pPr>
            <a:lvl6pPr marL="2743200" lvl="5" indent="-317500" algn="ctr">
              <a:lnSpc>
                <a:spcPct val="100000"/>
              </a:lnSpc>
              <a:spcBef>
                <a:spcPts val="0"/>
              </a:spcBef>
              <a:spcAft>
                <a:spcPts val="0"/>
              </a:spcAft>
              <a:buClr>
                <a:schemeClr val="lt2"/>
              </a:buClr>
              <a:buSzPts val="1400"/>
              <a:buChar char="■"/>
              <a:defRPr sz="1400" b="1">
                <a:solidFill>
                  <a:schemeClr val="lt2"/>
                </a:solidFill>
              </a:defRPr>
            </a:lvl6pPr>
            <a:lvl7pPr marL="3200400" lvl="6" indent="-317500" algn="ctr">
              <a:lnSpc>
                <a:spcPct val="100000"/>
              </a:lnSpc>
              <a:spcBef>
                <a:spcPts val="0"/>
              </a:spcBef>
              <a:spcAft>
                <a:spcPts val="0"/>
              </a:spcAft>
              <a:buClr>
                <a:schemeClr val="lt2"/>
              </a:buClr>
              <a:buSzPts val="1400"/>
              <a:buChar char="●"/>
              <a:defRPr sz="1400" b="1">
                <a:solidFill>
                  <a:schemeClr val="lt2"/>
                </a:solidFill>
              </a:defRPr>
            </a:lvl7pPr>
            <a:lvl8pPr marL="3657600" lvl="7" indent="-317500" algn="ctr">
              <a:lnSpc>
                <a:spcPct val="100000"/>
              </a:lnSpc>
              <a:spcBef>
                <a:spcPts val="0"/>
              </a:spcBef>
              <a:spcAft>
                <a:spcPts val="0"/>
              </a:spcAft>
              <a:buClr>
                <a:schemeClr val="lt2"/>
              </a:buClr>
              <a:buSzPts val="1400"/>
              <a:buChar char="○"/>
              <a:defRPr sz="1400" b="1">
                <a:solidFill>
                  <a:schemeClr val="lt2"/>
                </a:solidFill>
              </a:defRPr>
            </a:lvl8pPr>
            <a:lvl9pPr marL="4114800" lvl="8" indent="-317500" algn="ctr">
              <a:lnSpc>
                <a:spcPct val="100000"/>
              </a:lnSpc>
              <a:spcBef>
                <a:spcPts val="0"/>
              </a:spcBef>
              <a:spcAft>
                <a:spcPts val="0"/>
              </a:spcAft>
              <a:buClr>
                <a:schemeClr val="lt2"/>
              </a:buClr>
              <a:buSzPts val="1400"/>
              <a:buChar char="■"/>
              <a:defRPr sz="1400" b="1">
                <a:solidFill>
                  <a:schemeClr val="lt2"/>
                </a:solidFill>
              </a:defRPr>
            </a:lvl9pPr>
          </a:lstStyle>
          <a:p>
            <a:endParaRPr/>
          </a:p>
        </p:txBody>
      </p:sp>
      <p:sp>
        <p:nvSpPr>
          <p:cNvPr id="185" name="Google Shape;185;p34"/>
          <p:cNvSpPr txBox="1">
            <a:spLocks noGrp="1"/>
          </p:cNvSpPr>
          <p:nvPr>
            <p:ph type="subTitle" idx="3"/>
          </p:nvPr>
        </p:nvSpPr>
        <p:spPr>
          <a:xfrm>
            <a:off x="635500" y="1092900"/>
            <a:ext cx="7836900" cy="441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1"/>
              </a:buClr>
              <a:buSzPts val="2000"/>
              <a:buNone/>
              <a:defRPr>
                <a:solidFill>
                  <a:schemeClr val="accent1"/>
                </a:solidFill>
              </a:defRPr>
            </a:lvl1pPr>
            <a:lvl2pPr lvl="1" algn="ctr">
              <a:spcBef>
                <a:spcPts val="0"/>
              </a:spcBef>
              <a:spcAft>
                <a:spcPts val="0"/>
              </a:spcAft>
              <a:buClr>
                <a:schemeClr val="accent1"/>
              </a:buClr>
              <a:buSzPts val="2000"/>
              <a:buNone/>
              <a:defRPr>
                <a:solidFill>
                  <a:schemeClr val="accent1"/>
                </a:solidFill>
              </a:defRPr>
            </a:lvl2pPr>
            <a:lvl3pPr lvl="2" algn="ctr">
              <a:spcBef>
                <a:spcPts val="0"/>
              </a:spcBef>
              <a:spcAft>
                <a:spcPts val="0"/>
              </a:spcAft>
              <a:buClr>
                <a:schemeClr val="accent1"/>
              </a:buClr>
              <a:buSzPts val="2000"/>
              <a:buNone/>
              <a:defRPr>
                <a:solidFill>
                  <a:schemeClr val="accent1"/>
                </a:solidFill>
              </a:defRPr>
            </a:lvl3pPr>
            <a:lvl4pPr lvl="3" algn="ctr">
              <a:spcBef>
                <a:spcPts val="0"/>
              </a:spcBef>
              <a:spcAft>
                <a:spcPts val="0"/>
              </a:spcAft>
              <a:buClr>
                <a:schemeClr val="accent1"/>
              </a:buClr>
              <a:buSzPts val="2000"/>
              <a:buNone/>
              <a:defRPr>
                <a:solidFill>
                  <a:schemeClr val="accent1"/>
                </a:solidFill>
              </a:defRPr>
            </a:lvl4pPr>
            <a:lvl5pPr lvl="4" algn="ctr">
              <a:spcBef>
                <a:spcPts val="0"/>
              </a:spcBef>
              <a:spcAft>
                <a:spcPts val="0"/>
              </a:spcAft>
              <a:buClr>
                <a:schemeClr val="accent1"/>
              </a:buClr>
              <a:buSzPts val="2000"/>
              <a:buNone/>
              <a:defRPr>
                <a:solidFill>
                  <a:schemeClr val="accent1"/>
                </a:solidFill>
              </a:defRPr>
            </a:lvl5pPr>
            <a:lvl6pPr lvl="5" algn="ctr">
              <a:spcBef>
                <a:spcPts val="0"/>
              </a:spcBef>
              <a:spcAft>
                <a:spcPts val="0"/>
              </a:spcAft>
              <a:buClr>
                <a:schemeClr val="accent1"/>
              </a:buClr>
              <a:buSzPts val="2000"/>
              <a:buNone/>
              <a:defRPr>
                <a:solidFill>
                  <a:schemeClr val="accent1"/>
                </a:solidFill>
              </a:defRPr>
            </a:lvl6pPr>
            <a:lvl7pPr lvl="6" algn="ctr">
              <a:spcBef>
                <a:spcPts val="0"/>
              </a:spcBef>
              <a:spcAft>
                <a:spcPts val="0"/>
              </a:spcAft>
              <a:buClr>
                <a:schemeClr val="accent1"/>
              </a:buClr>
              <a:buSzPts val="2000"/>
              <a:buNone/>
              <a:defRPr>
                <a:solidFill>
                  <a:schemeClr val="accent1"/>
                </a:solidFill>
              </a:defRPr>
            </a:lvl7pPr>
            <a:lvl8pPr lvl="7" algn="ctr">
              <a:spcBef>
                <a:spcPts val="0"/>
              </a:spcBef>
              <a:spcAft>
                <a:spcPts val="0"/>
              </a:spcAft>
              <a:buClr>
                <a:schemeClr val="accent1"/>
              </a:buClr>
              <a:buSzPts val="2000"/>
              <a:buNone/>
              <a:defRPr>
                <a:solidFill>
                  <a:schemeClr val="accent1"/>
                </a:solidFill>
              </a:defRPr>
            </a:lvl8pPr>
            <a:lvl9pPr lvl="8" algn="ctr">
              <a:spcBef>
                <a:spcPts val="0"/>
              </a:spcBef>
              <a:spcAft>
                <a:spcPts val="0"/>
              </a:spcAft>
              <a:buClr>
                <a:schemeClr val="accent1"/>
              </a:buClr>
              <a:buSzPts val="2000"/>
              <a:buNone/>
              <a:defRPr>
                <a:solidFill>
                  <a:schemeClr val="accent1"/>
                </a:solidFill>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Custom title and body">
  <p:cSld name="CUSTOM">
    <p:bg>
      <p:bgPr>
        <a:solidFill>
          <a:schemeClr val="lt1"/>
        </a:solidFill>
        <a:effectLst/>
      </p:bgPr>
    </p:bg>
    <p:spTree>
      <p:nvGrpSpPr>
        <p:cNvPr id="1" name="Shape 186"/>
        <p:cNvGrpSpPr/>
        <p:nvPr/>
      </p:nvGrpSpPr>
      <p:grpSpPr>
        <a:xfrm>
          <a:off x="0" y="0"/>
          <a:ext cx="0" cy="0"/>
          <a:chOff x="0" y="0"/>
          <a:chExt cx="0" cy="0"/>
        </a:xfrm>
      </p:grpSpPr>
      <p:sp>
        <p:nvSpPr>
          <p:cNvPr id="187" name="Google Shape;187;p35"/>
          <p:cNvSpPr/>
          <p:nvPr/>
        </p:nvSpPr>
        <p:spPr>
          <a:xfrm>
            <a:off x="228475" y="228600"/>
            <a:ext cx="8686800" cy="865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Rubik"/>
              <a:ea typeface="Rubik"/>
              <a:cs typeface="Rubik"/>
              <a:sym typeface="Rubik"/>
            </a:endParaRPr>
          </a:p>
        </p:txBody>
      </p:sp>
      <p:sp>
        <p:nvSpPr>
          <p:cNvPr id="188" name="Google Shape;188;p35"/>
          <p:cNvSpPr txBox="1">
            <a:spLocks noGrp="1"/>
          </p:cNvSpPr>
          <p:nvPr>
            <p:ph type="title"/>
          </p:nvPr>
        </p:nvSpPr>
        <p:spPr>
          <a:xfrm>
            <a:off x="635500" y="228600"/>
            <a:ext cx="7836900" cy="865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2"/>
              </a:buClr>
              <a:buSzPts val="4000"/>
              <a:buNone/>
              <a:defRPr>
                <a:solidFill>
                  <a:schemeClr val="lt2"/>
                </a:solidFill>
              </a:defRPr>
            </a:lvl1pPr>
            <a:lvl2pPr lvl="1">
              <a:spcBef>
                <a:spcPts val="0"/>
              </a:spcBef>
              <a:spcAft>
                <a:spcPts val="0"/>
              </a:spcAft>
              <a:buClr>
                <a:schemeClr val="lt2"/>
              </a:buClr>
              <a:buSzPts val="4000"/>
              <a:buNone/>
              <a:defRPr>
                <a:solidFill>
                  <a:schemeClr val="lt2"/>
                </a:solidFill>
              </a:defRPr>
            </a:lvl2pPr>
            <a:lvl3pPr lvl="2">
              <a:spcBef>
                <a:spcPts val="0"/>
              </a:spcBef>
              <a:spcAft>
                <a:spcPts val="0"/>
              </a:spcAft>
              <a:buClr>
                <a:schemeClr val="lt2"/>
              </a:buClr>
              <a:buSzPts val="4000"/>
              <a:buNone/>
              <a:defRPr>
                <a:solidFill>
                  <a:schemeClr val="lt2"/>
                </a:solidFill>
              </a:defRPr>
            </a:lvl3pPr>
            <a:lvl4pPr lvl="3">
              <a:spcBef>
                <a:spcPts val="0"/>
              </a:spcBef>
              <a:spcAft>
                <a:spcPts val="0"/>
              </a:spcAft>
              <a:buClr>
                <a:schemeClr val="lt2"/>
              </a:buClr>
              <a:buSzPts val="4000"/>
              <a:buNone/>
              <a:defRPr>
                <a:solidFill>
                  <a:schemeClr val="lt2"/>
                </a:solidFill>
              </a:defRPr>
            </a:lvl4pPr>
            <a:lvl5pPr lvl="4">
              <a:spcBef>
                <a:spcPts val="0"/>
              </a:spcBef>
              <a:spcAft>
                <a:spcPts val="0"/>
              </a:spcAft>
              <a:buClr>
                <a:schemeClr val="lt2"/>
              </a:buClr>
              <a:buSzPts val="4000"/>
              <a:buNone/>
              <a:defRPr>
                <a:solidFill>
                  <a:schemeClr val="lt2"/>
                </a:solidFill>
              </a:defRPr>
            </a:lvl5pPr>
            <a:lvl6pPr lvl="5">
              <a:spcBef>
                <a:spcPts val="0"/>
              </a:spcBef>
              <a:spcAft>
                <a:spcPts val="0"/>
              </a:spcAft>
              <a:buClr>
                <a:schemeClr val="lt2"/>
              </a:buClr>
              <a:buSzPts val="4000"/>
              <a:buNone/>
              <a:defRPr>
                <a:solidFill>
                  <a:schemeClr val="lt2"/>
                </a:solidFill>
              </a:defRPr>
            </a:lvl6pPr>
            <a:lvl7pPr lvl="6">
              <a:spcBef>
                <a:spcPts val="0"/>
              </a:spcBef>
              <a:spcAft>
                <a:spcPts val="0"/>
              </a:spcAft>
              <a:buClr>
                <a:schemeClr val="lt2"/>
              </a:buClr>
              <a:buSzPts val="4000"/>
              <a:buNone/>
              <a:defRPr>
                <a:solidFill>
                  <a:schemeClr val="lt2"/>
                </a:solidFill>
              </a:defRPr>
            </a:lvl7pPr>
            <a:lvl8pPr lvl="7">
              <a:spcBef>
                <a:spcPts val="0"/>
              </a:spcBef>
              <a:spcAft>
                <a:spcPts val="0"/>
              </a:spcAft>
              <a:buClr>
                <a:schemeClr val="lt2"/>
              </a:buClr>
              <a:buSzPts val="4000"/>
              <a:buNone/>
              <a:defRPr>
                <a:solidFill>
                  <a:schemeClr val="lt2"/>
                </a:solidFill>
              </a:defRPr>
            </a:lvl8pPr>
            <a:lvl9pPr lvl="8">
              <a:spcBef>
                <a:spcPts val="0"/>
              </a:spcBef>
              <a:spcAft>
                <a:spcPts val="0"/>
              </a:spcAft>
              <a:buClr>
                <a:schemeClr val="lt2"/>
              </a:buClr>
              <a:buSzPts val="4000"/>
              <a:buNone/>
              <a:defRPr>
                <a:solidFill>
                  <a:schemeClr val="lt2"/>
                </a:solidFill>
              </a:defRPr>
            </a:lvl9pPr>
          </a:lstStyle>
          <a:p>
            <a:endParaRPr/>
          </a:p>
        </p:txBody>
      </p:sp>
      <p:sp>
        <p:nvSpPr>
          <p:cNvPr id="189" name="Google Shape;189;p35"/>
          <p:cNvSpPr/>
          <p:nvPr/>
        </p:nvSpPr>
        <p:spPr>
          <a:xfrm>
            <a:off x="228600" y="1092900"/>
            <a:ext cx="8686800" cy="441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a:solidFill>
                <a:schemeClr val="dk1"/>
              </a:solidFill>
              <a:latin typeface="Young Serif"/>
              <a:ea typeface="Young Serif"/>
              <a:cs typeface="Young Serif"/>
              <a:sym typeface="Young Serif"/>
            </a:endParaRPr>
          </a:p>
        </p:txBody>
      </p:sp>
      <p:sp>
        <p:nvSpPr>
          <p:cNvPr id="190" name="Google Shape;190;p35"/>
          <p:cNvSpPr txBox="1">
            <a:spLocks noGrp="1"/>
          </p:cNvSpPr>
          <p:nvPr>
            <p:ph type="subTitle" idx="1"/>
          </p:nvPr>
        </p:nvSpPr>
        <p:spPr>
          <a:xfrm>
            <a:off x="635500" y="1092900"/>
            <a:ext cx="7836900" cy="441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1"/>
              </a:buClr>
              <a:buSzPts val="2000"/>
              <a:buNone/>
              <a:defRPr>
                <a:solidFill>
                  <a:schemeClr val="accent1"/>
                </a:solidFill>
              </a:defRPr>
            </a:lvl1pPr>
            <a:lvl2pPr lvl="1" algn="ctr">
              <a:spcBef>
                <a:spcPts val="0"/>
              </a:spcBef>
              <a:spcAft>
                <a:spcPts val="0"/>
              </a:spcAft>
              <a:buClr>
                <a:schemeClr val="accent1"/>
              </a:buClr>
              <a:buSzPts val="2000"/>
              <a:buNone/>
              <a:defRPr>
                <a:solidFill>
                  <a:schemeClr val="accent1"/>
                </a:solidFill>
              </a:defRPr>
            </a:lvl2pPr>
            <a:lvl3pPr lvl="2" algn="ctr">
              <a:spcBef>
                <a:spcPts val="0"/>
              </a:spcBef>
              <a:spcAft>
                <a:spcPts val="0"/>
              </a:spcAft>
              <a:buClr>
                <a:schemeClr val="accent1"/>
              </a:buClr>
              <a:buSzPts val="2000"/>
              <a:buNone/>
              <a:defRPr>
                <a:solidFill>
                  <a:schemeClr val="accent1"/>
                </a:solidFill>
              </a:defRPr>
            </a:lvl3pPr>
            <a:lvl4pPr lvl="3" algn="ctr">
              <a:spcBef>
                <a:spcPts val="0"/>
              </a:spcBef>
              <a:spcAft>
                <a:spcPts val="0"/>
              </a:spcAft>
              <a:buClr>
                <a:schemeClr val="accent1"/>
              </a:buClr>
              <a:buSzPts val="2000"/>
              <a:buNone/>
              <a:defRPr>
                <a:solidFill>
                  <a:schemeClr val="accent1"/>
                </a:solidFill>
              </a:defRPr>
            </a:lvl4pPr>
            <a:lvl5pPr lvl="4" algn="ctr">
              <a:spcBef>
                <a:spcPts val="0"/>
              </a:spcBef>
              <a:spcAft>
                <a:spcPts val="0"/>
              </a:spcAft>
              <a:buClr>
                <a:schemeClr val="accent1"/>
              </a:buClr>
              <a:buSzPts val="2000"/>
              <a:buNone/>
              <a:defRPr>
                <a:solidFill>
                  <a:schemeClr val="accent1"/>
                </a:solidFill>
              </a:defRPr>
            </a:lvl5pPr>
            <a:lvl6pPr lvl="5" algn="ctr">
              <a:spcBef>
                <a:spcPts val="0"/>
              </a:spcBef>
              <a:spcAft>
                <a:spcPts val="0"/>
              </a:spcAft>
              <a:buClr>
                <a:schemeClr val="accent1"/>
              </a:buClr>
              <a:buSzPts val="2000"/>
              <a:buNone/>
              <a:defRPr>
                <a:solidFill>
                  <a:schemeClr val="accent1"/>
                </a:solidFill>
              </a:defRPr>
            </a:lvl6pPr>
            <a:lvl7pPr lvl="6" algn="ctr">
              <a:spcBef>
                <a:spcPts val="0"/>
              </a:spcBef>
              <a:spcAft>
                <a:spcPts val="0"/>
              </a:spcAft>
              <a:buClr>
                <a:schemeClr val="accent1"/>
              </a:buClr>
              <a:buSzPts val="2000"/>
              <a:buNone/>
              <a:defRPr>
                <a:solidFill>
                  <a:schemeClr val="accent1"/>
                </a:solidFill>
              </a:defRPr>
            </a:lvl7pPr>
            <a:lvl8pPr lvl="7" algn="ctr">
              <a:spcBef>
                <a:spcPts val="0"/>
              </a:spcBef>
              <a:spcAft>
                <a:spcPts val="0"/>
              </a:spcAft>
              <a:buClr>
                <a:schemeClr val="accent1"/>
              </a:buClr>
              <a:buSzPts val="2000"/>
              <a:buNone/>
              <a:defRPr>
                <a:solidFill>
                  <a:schemeClr val="accent1"/>
                </a:solidFill>
              </a:defRPr>
            </a:lvl8pPr>
            <a:lvl9pPr lvl="8" algn="ctr">
              <a:spcBef>
                <a:spcPts val="0"/>
              </a:spcBef>
              <a:spcAft>
                <a:spcPts val="0"/>
              </a:spcAft>
              <a:buClr>
                <a:schemeClr val="accent1"/>
              </a:buClr>
              <a:buSzPts val="2000"/>
              <a:buNone/>
              <a:defRPr>
                <a:solidFill>
                  <a:schemeClr val="accent1"/>
                </a:solidFill>
              </a:defRPr>
            </a:lvl9pPr>
          </a:lstStyle>
          <a:p>
            <a:endParaRPr/>
          </a:p>
        </p:txBody>
      </p:sp>
      <p:sp>
        <p:nvSpPr>
          <p:cNvPr id="191" name="Google Shape;191;p35"/>
          <p:cNvSpPr/>
          <p:nvPr/>
        </p:nvSpPr>
        <p:spPr>
          <a:xfrm>
            <a:off x="228450" y="1762300"/>
            <a:ext cx="8686800" cy="3152400"/>
          </a:xfrm>
          <a:prstGeom prst="rect">
            <a:avLst/>
          </a:prstGeom>
          <a:solidFill>
            <a:schemeClr val="dk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Rubik"/>
              <a:ea typeface="Rubik"/>
              <a:cs typeface="Rubik"/>
              <a:sym typeface="Rubik"/>
            </a:endParaRPr>
          </a:p>
        </p:txBody>
      </p:sp>
      <p:sp>
        <p:nvSpPr>
          <p:cNvPr id="192" name="Google Shape;192;p35"/>
          <p:cNvSpPr txBox="1">
            <a:spLocks noGrp="1"/>
          </p:cNvSpPr>
          <p:nvPr>
            <p:ph type="body" idx="2"/>
          </p:nvPr>
        </p:nvSpPr>
        <p:spPr>
          <a:xfrm>
            <a:off x="456400" y="1983350"/>
            <a:ext cx="8113800" cy="2713200"/>
          </a:xfrm>
          <a:prstGeom prst="rect">
            <a:avLst/>
          </a:prstGeom>
        </p:spPr>
        <p:txBody>
          <a:bodyPr spcFirstLastPara="1" wrap="square" lIns="91425" tIns="91425" rIns="91425" bIns="91425" anchor="t" anchorCtr="0">
            <a:normAutofit/>
          </a:bodyPr>
          <a:lstStyle>
            <a:lvl1pPr marL="457200" lvl="0" indent="-314325">
              <a:spcBef>
                <a:spcPts val="0"/>
              </a:spcBef>
              <a:spcAft>
                <a:spcPts val="0"/>
              </a:spcAft>
              <a:buClr>
                <a:schemeClr val="lt2"/>
              </a:buClr>
              <a:buSzPts val="1350"/>
              <a:buChar char="●"/>
              <a:defRPr>
                <a:solidFill>
                  <a:schemeClr val="lt2"/>
                </a:solidFill>
              </a:defRPr>
            </a:lvl1pPr>
            <a:lvl2pPr marL="914400" lvl="1" indent="-314325">
              <a:spcBef>
                <a:spcPts val="0"/>
              </a:spcBef>
              <a:spcAft>
                <a:spcPts val="0"/>
              </a:spcAft>
              <a:buClr>
                <a:schemeClr val="lt2"/>
              </a:buClr>
              <a:buSzPts val="1350"/>
              <a:buChar char="○"/>
              <a:defRPr>
                <a:solidFill>
                  <a:schemeClr val="lt2"/>
                </a:solidFill>
              </a:defRPr>
            </a:lvl2pPr>
            <a:lvl3pPr marL="1371600" lvl="2" indent="-314325">
              <a:spcBef>
                <a:spcPts val="0"/>
              </a:spcBef>
              <a:spcAft>
                <a:spcPts val="0"/>
              </a:spcAft>
              <a:buClr>
                <a:schemeClr val="lt2"/>
              </a:buClr>
              <a:buSzPts val="1350"/>
              <a:buChar char="■"/>
              <a:defRPr>
                <a:solidFill>
                  <a:schemeClr val="lt2"/>
                </a:solidFill>
              </a:defRPr>
            </a:lvl3pPr>
            <a:lvl4pPr marL="1828800" lvl="3" indent="-314325">
              <a:spcBef>
                <a:spcPts val="0"/>
              </a:spcBef>
              <a:spcAft>
                <a:spcPts val="0"/>
              </a:spcAft>
              <a:buClr>
                <a:schemeClr val="lt2"/>
              </a:buClr>
              <a:buSzPts val="1350"/>
              <a:buChar char="●"/>
              <a:defRPr>
                <a:solidFill>
                  <a:schemeClr val="lt2"/>
                </a:solidFill>
              </a:defRPr>
            </a:lvl4pPr>
            <a:lvl5pPr marL="2286000" lvl="4" indent="-314325">
              <a:spcBef>
                <a:spcPts val="0"/>
              </a:spcBef>
              <a:spcAft>
                <a:spcPts val="0"/>
              </a:spcAft>
              <a:buClr>
                <a:schemeClr val="lt2"/>
              </a:buClr>
              <a:buSzPts val="1350"/>
              <a:buChar char="○"/>
              <a:defRPr>
                <a:solidFill>
                  <a:schemeClr val="lt2"/>
                </a:solidFill>
              </a:defRPr>
            </a:lvl5pPr>
            <a:lvl6pPr marL="2743200" lvl="5" indent="-314325">
              <a:spcBef>
                <a:spcPts val="0"/>
              </a:spcBef>
              <a:spcAft>
                <a:spcPts val="0"/>
              </a:spcAft>
              <a:buClr>
                <a:schemeClr val="lt2"/>
              </a:buClr>
              <a:buSzPts val="1350"/>
              <a:buChar char="■"/>
              <a:defRPr>
                <a:solidFill>
                  <a:schemeClr val="lt2"/>
                </a:solidFill>
              </a:defRPr>
            </a:lvl6pPr>
            <a:lvl7pPr marL="3200400" lvl="6" indent="-314325">
              <a:spcBef>
                <a:spcPts val="0"/>
              </a:spcBef>
              <a:spcAft>
                <a:spcPts val="0"/>
              </a:spcAft>
              <a:buClr>
                <a:schemeClr val="lt2"/>
              </a:buClr>
              <a:buSzPts val="1350"/>
              <a:buChar char="●"/>
              <a:defRPr>
                <a:solidFill>
                  <a:schemeClr val="lt2"/>
                </a:solidFill>
              </a:defRPr>
            </a:lvl7pPr>
            <a:lvl8pPr marL="3657600" lvl="7" indent="-314325">
              <a:spcBef>
                <a:spcPts val="0"/>
              </a:spcBef>
              <a:spcAft>
                <a:spcPts val="0"/>
              </a:spcAft>
              <a:buClr>
                <a:schemeClr val="lt2"/>
              </a:buClr>
              <a:buSzPts val="1350"/>
              <a:buChar char="○"/>
              <a:defRPr>
                <a:solidFill>
                  <a:schemeClr val="lt2"/>
                </a:solidFill>
              </a:defRPr>
            </a:lvl8pPr>
            <a:lvl9pPr marL="4114800" lvl="8" indent="-314325">
              <a:spcBef>
                <a:spcPts val="0"/>
              </a:spcBef>
              <a:spcAft>
                <a:spcPts val="0"/>
              </a:spcAft>
              <a:buClr>
                <a:schemeClr val="lt2"/>
              </a:buClr>
              <a:buSzPts val="1350"/>
              <a:buChar char="■"/>
              <a:defRPr>
                <a:solidFill>
                  <a:schemeClr val="lt2"/>
                </a:solidFill>
              </a:defRPr>
            </a:lvl9pPr>
          </a:lstStyle>
          <a:p>
            <a:endParaRPr/>
          </a:p>
        </p:txBody>
      </p:sp>
      <p:sp>
        <p:nvSpPr>
          <p:cNvPr id="193" name="Google Shape;193;p35"/>
          <p:cNvSpPr txBox="1">
            <a:spLocks noGrp="1"/>
          </p:cNvSpPr>
          <p:nvPr>
            <p:ph type="sldNum" idx="12"/>
          </p:nvPr>
        </p:nvSpPr>
        <p:spPr>
          <a:xfrm>
            <a:off x="8595308" y="4749892"/>
            <a:ext cx="548700" cy="393600"/>
          </a:xfrm>
          <a:prstGeom prst="rect">
            <a:avLst/>
          </a:prstGeom>
        </p:spPr>
        <p:txBody>
          <a:bodyPr spcFirstLastPara="1" wrap="square" lIns="91425" tIns="91425" rIns="91425" bIns="91425" anchor="ctr" anchorCtr="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one column and image">
  <p:cSld name="CUSTOM_1">
    <p:bg>
      <p:bgPr>
        <a:solidFill>
          <a:schemeClr val="lt1"/>
        </a:solidFill>
        <a:effectLst/>
      </p:bgPr>
    </p:bg>
    <p:spTree>
      <p:nvGrpSpPr>
        <p:cNvPr id="1" name="Shape 194"/>
        <p:cNvGrpSpPr/>
        <p:nvPr/>
      </p:nvGrpSpPr>
      <p:grpSpPr>
        <a:xfrm>
          <a:off x="0" y="0"/>
          <a:ext cx="0" cy="0"/>
          <a:chOff x="0" y="0"/>
          <a:chExt cx="0" cy="0"/>
        </a:xfrm>
      </p:grpSpPr>
      <p:sp>
        <p:nvSpPr>
          <p:cNvPr id="195" name="Google Shape;195;p36"/>
          <p:cNvSpPr/>
          <p:nvPr/>
        </p:nvSpPr>
        <p:spPr>
          <a:xfrm>
            <a:off x="228475" y="228600"/>
            <a:ext cx="8686800" cy="865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Rubik"/>
              <a:ea typeface="Rubik"/>
              <a:cs typeface="Rubik"/>
              <a:sym typeface="Rubik"/>
            </a:endParaRPr>
          </a:p>
        </p:txBody>
      </p:sp>
      <p:sp>
        <p:nvSpPr>
          <p:cNvPr id="196" name="Google Shape;196;p36"/>
          <p:cNvSpPr txBox="1">
            <a:spLocks noGrp="1"/>
          </p:cNvSpPr>
          <p:nvPr>
            <p:ph type="title"/>
          </p:nvPr>
        </p:nvSpPr>
        <p:spPr>
          <a:xfrm>
            <a:off x="635500" y="228600"/>
            <a:ext cx="7836900" cy="865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2"/>
              </a:buClr>
              <a:buSzPts val="4000"/>
              <a:buNone/>
              <a:defRPr>
                <a:solidFill>
                  <a:schemeClr val="lt2"/>
                </a:solidFill>
              </a:defRPr>
            </a:lvl1pPr>
            <a:lvl2pPr lvl="1">
              <a:spcBef>
                <a:spcPts val="0"/>
              </a:spcBef>
              <a:spcAft>
                <a:spcPts val="0"/>
              </a:spcAft>
              <a:buClr>
                <a:schemeClr val="lt2"/>
              </a:buClr>
              <a:buSzPts val="4000"/>
              <a:buNone/>
              <a:defRPr>
                <a:solidFill>
                  <a:schemeClr val="lt2"/>
                </a:solidFill>
              </a:defRPr>
            </a:lvl2pPr>
            <a:lvl3pPr lvl="2">
              <a:spcBef>
                <a:spcPts val="0"/>
              </a:spcBef>
              <a:spcAft>
                <a:spcPts val="0"/>
              </a:spcAft>
              <a:buClr>
                <a:schemeClr val="lt2"/>
              </a:buClr>
              <a:buSzPts val="4000"/>
              <a:buNone/>
              <a:defRPr>
                <a:solidFill>
                  <a:schemeClr val="lt2"/>
                </a:solidFill>
              </a:defRPr>
            </a:lvl3pPr>
            <a:lvl4pPr lvl="3">
              <a:spcBef>
                <a:spcPts val="0"/>
              </a:spcBef>
              <a:spcAft>
                <a:spcPts val="0"/>
              </a:spcAft>
              <a:buClr>
                <a:schemeClr val="lt2"/>
              </a:buClr>
              <a:buSzPts val="4000"/>
              <a:buNone/>
              <a:defRPr>
                <a:solidFill>
                  <a:schemeClr val="lt2"/>
                </a:solidFill>
              </a:defRPr>
            </a:lvl4pPr>
            <a:lvl5pPr lvl="4">
              <a:spcBef>
                <a:spcPts val="0"/>
              </a:spcBef>
              <a:spcAft>
                <a:spcPts val="0"/>
              </a:spcAft>
              <a:buClr>
                <a:schemeClr val="lt2"/>
              </a:buClr>
              <a:buSzPts val="4000"/>
              <a:buNone/>
              <a:defRPr>
                <a:solidFill>
                  <a:schemeClr val="lt2"/>
                </a:solidFill>
              </a:defRPr>
            </a:lvl5pPr>
            <a:lvl6pPr lvl="5">
              <a:spcBef>
                <a:spcPts val="0"/>
              </a:spcBef>
              <a:spcAft>
                <a:spcPts val="0"/>
              </a:spcAft>
              <a:buClr>
                <a:schemeClr val="lt2"/>
              </a:buClr>
              <a:buSzPts val="4000"/>
              <a:buNone/>
              <a:defRPr>
                <a:solidFill>
                  <a:schemeClr val="lt2"/>
                </a:solidFill>
              </a:defRPr>
            </a:lvl6pPr>
            <a:lvl7pPr lvl="6">
              <a:spcBef>
                <a:spcPts val="0"/>
              </a:spcBef>
              <a:spcAft>
                <a:spcPts val="0"/>
              </a:spcAft>
              <a:buClr>
                <a:schemeClr val="lt2"/>
              </a:buClr>
              <a:buSzPts val="4000"/>
              <a:buNone/>
              <a:defRPr>
                <a:solidFill>
                  <a:schemeClr val="lt2"/>
                </a:solidFill>
              </a:defRPr>
            </a:lvl7pPr>
            <a:lvl8pPr lvl="7">
              <a:spcBef>
                <a:spcPts val="0"/>
              </a:spcBef>
              <a:spcAft>
                <a:spcPts val="0"/>
              </a:spcAft>
              <a:buClr>
                <a:schemeClr val="lt2"/>
              </a:buClr>
              <a:buSzPts val="4000"/>
              <a:buNone/>
              <a:defRPr>
                <a:solidFill>
                  <a:schemeClr val="lt2"/>
                </a:solidFill>
              </a:defRPr>
            </a:lvl8pPr>
            <a:lvl9pPr lvl="8">
              <a:spcBef>
                <a:spcPts val="0"/>
              </a:spcBef>
              <a:spcAft>
                <a:spcPts val="0"/>
              </a:spcAft>
              <a:buClr>
                <a:schemeClr val="lt2"/>
              </a:buClr>
              <a:buSzPts val="4000"/>
              <a:buNone/>
              <a:defRPr>
                <a:solidFill>
                  <a:schemeClr val="lt2"/>
                </a:solidFill>
              </a:defRPr>
            </a:lvl9pPr>
          </a:lstStyle>
          <a:p>
            <a:endParaRPr/>
          </a:p>
        </p:txBody>
      </p:sp>
      <p:sp>
        <p:nvSpPr>
          <p:cNvPr id="197" name="Google Shape;197;p36"/>
          <p:cNvSpPr/>
          <p:nvPr/>
        </p:nvSpPr>
        <p:spPr>
          <a:xfrm>
            <a:off x="228600" y="1092900"/>
            <a:ext cx="8686800" cy="441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a:solidFill>
                <a:schemeClr val="dk1"/>
              </a:solidFill>
              <a:latin typeface="Young Serif"/>
              <a:ea typeface="Young Serif"/>
              <a:cs typeface="Young Serif"/>
              <a:sym typeface="Young Serif"/>
            </a:endParaRPr>
          </a:p>
        </p:txBody>
      </p:sp>
      <p:sp>
        <p:nvSpPr>
          <p:cNvPr id="198" name="Google Shape;198;p36"/>
          <p:cNvSpPr txBox="1">
            <a:spLocks noGrp="1"/>
          </p:cNvSpPr>
          <p:nvPr>
            <p:ph type="subTitle" idx="1"/>
          </p:nvPr>
        </p:nvSpPr>
        <p:spPr>
          <a:xfrm>
            <a:off x="635500" y="1092900"/>
            <a:ext cx="7836900" cy="441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1"/>
              </a:buClr>
              <a:buSzPts val="2000"/>
              <a:buNone/>
              <a:defRPr>
                <a:solidFill>
                  <a:schemeClr val="accent1"/>
                </a:solidFill>
              </a:defRPr>
            </a:lvl1pPr>
            <a:lvl2pPr lvl="1" algn="ctr">
              <a:spcBef>
                <a:spcPts val="0"/>
              </a:spcBef>
              <a:spcAft>
                <a:spcPts val="0"/>
              </a:spcAft>
              <a:buClr>
                <a:schemeClr val="accent1"/>
              </a:buClr>
              <a:buSzPts val="2000"/>
              <a:buNone/>
              <a:defRPr>
                <a:solidFill>
                  <a:schemeClr val="accent1"/>
                </a:solidFill>
              </a:defRPr>
            </a:lvl2pPr>
            <a:lvl3pPr lvl="2" algn="ctr">
              <a:spcBef>
                <a:spcPts val="0"/>
              </a:spcBef>
              <a:spcAft>
                <a:spcPts val="0"/>
              </a:spcAft>
              <a:buClr>
                <a:schemeClr val="accent1"/>
              </a:buClr>
              <a:buSzPts val="2000"/>
              <a:buNone/>
              <a:defRPr>
                <a:solidFill>
                  <a:schemeClr val="accent1"/>
                </a:solidFill>
              </a:defRPr>
            </a:lvl3pPr>
            <a:lvl4pPr lvl="3" algn="ctr">
              <a:spcBef>
                <a:spcPts val="0"/>
              </a:spcBef>
              <a:spcAft>
                <a:spcPts val="0"/>
              </a:spcAft>
              <a:buClr>
                <a:schemeClr val="accent1"/>
              </a:buClr>
              <a:buSzPts val="2000"/>
              <a:buNone/>
              <a:defRPr>
                <a:solidFill>
                  <a:schemeClr val="accent1"/>
                </a:solidFill>
              </a:defRPr>
            </a:lvl4pPr>
            <a:lvl5pPr lvl="4" algn="ctr">
              <a:spcBef>
                <a:spcPts val="0"/>
              </a:spcBef>
              <a:spcAft>
                <a:spcPts val="0"/>
              </a:spcAft>
              <a:buClr>
                <a:schemeClr val="accent1"/>
              </a:buClr>
              <a:buSzPts val="2000"/>
              <a:buNone/>
              <a:defRPr>
                <a:solidFill>
                  <a:schemeClr val="accent1"/>
                </a:solidFill>
              </a:defRPr>
            </a:lvl5pPr>
            <a:lvl6pPr lvl="5" algn="ctr">
              <a:spcBef>
                <a:spcPts val="0"/>
              </a:spcBef>
              <a:spcAft>
                <a:spcPts val="0"/>
              </a:spcAft>
              <a:buClr>
                <a:schemeClr val="accent1"/>
              </a:buClr>
              <a:buSzPts val="2000"/>
              <a:buNone/>
              <a:defRPr>
                <a:solidFill>
                  <a:schemeClr val="accent1"/>
                </a:solidFill>
              </a:defRPr>
            </a:lvl6pPr>
            <a:lvl7pPr lvl="6" algn="ctr">
              <a:spcBef>
                <a:spcPts val="0"/>
              </a:spcBef>
              <a:spcAft>
                <a:spcPts val="0"/>
              </a:spcAft>
              <a:buClr>
                <a:schemeClr val="accent1"/>
              </a:buClr>
              <a:buSzPts val="2000"/>
              <a:buNone/>
              <a:defRPr>
                <a:solidFill>
                  <a:schemeClr val="accent1"/>
                </a:solidFill>
              </a:defRPr>
            </a:lvl7pPr>
            <a:lvl8pPr lvl="7" algn="ctr">
              <a:spcBef>
                <a:spcPts val="0"/>
              </a:spcBef>
              <a:spcAft>
                <a:spcPts val="0"/>
              </a:spcAft>
              <a:buClr>
                <a:schemeClr val="accent1"/>
              </a:buClr>
              <a:buSzPts val="2000"/>
              <a:buNone/>
              <a:defRPr>
                <a:solidFill>
                  <a:schemeClr val="accent1"/>
                </a:solidFill>
              </a:defRPr>
            </a:lvl8pPr>
            <a:lvl9pPr lvl="8" algn="ctr">
              <a:spcBef>
                <a:spcPts val="0"/>
              </a:spcBef>
              <a:spcAft>
                <a:spcPts val="0"/>
              </a:spcAft>
              <a:buClr>
                <a:schemeClr val="accent1"/>
              </a:buClr>
              <a:buSzPts val="2000"/>
              <a:buNone/>
              <a:defRPr>
                <a:solidFill>
                  <a:schemeClr val="accent1"/>
                </a:solidFill>
              </a:defRPr>
            </a:lvl9pPr>
          </a:lstStyle>
          <a:p>
            <a:endParaRPr/>
          </a:p>
        </p:txBody>
      </p:sp>
      <p:sp>
        <p:nvSpPr>
          <p:cNvPr id="199" name="Google Shape;199;p36"/>
          <p:cNvSpPr>
            <a:spLocks noGrp="1"/>
          </p:cNvSpPr>
          <p:nvPr>
            <p:ph type="pic" idx="2"/>
          </p:nvPr>
        </p:nvSpPr>
        <p:spPr>
          <a:xfrm>
            <a:off x="4685900" y="1762300"/>
            <a:ext cx="4229400" cy="3152400"/>
          </a:xfrm>
          <a:prstGeom prst="rect">
            <a:avLst/>
          </a:prstGeom>
          <a:noFill/>
          <a:ln>
            <a:noFill/>
          </a:ln>
        </p:spPr>
      </p:sp>
      <p:sp>
        <p:nvSpPr>
          <p:cNvPr id="200" name="Google Shape;200;p36"/>
          <p:cNvSpPr/>
          <p:nvPr/>
        </p:nvSpPr>
        <p:spPr>
          <a:xfrm>
            <a:off x="228450" y="1762300"/>
            <a:ext cx="4229400" cy="3152400"/>
          </a:xfrm>
          <a:prstGeom prst="rect">
            <a:avLst/>
          </a:prstGeom>
          <a:solidFill>
            <a:schemeClr val="dk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Rubik"/>
              <a:ea typeface="Rubik"/>
              <a:cs typeface="Rubik"/>
              <a:sym typeface="Rubik"/>
            </a:endParaRPr>
          </a:p>
        </p:txBody>
      </p:sp>
      <p:sp>
        <p:nvSpPr>
          <p:cNvPr id="201" name="Google Shape;201;p36"/>
          <p:cNvSpPr txBox="1">
            <a:spLocks noGrp="1"/>
          </p:cNvSpPr>
          <p:nvPr>
            <p:ph type="body" idx="3"/>
          </p:nvPr>
        </p:nvSpPr>
        <p:spPr>
          <a:xfrm>
            <a:off x="456400" y="1983350"/>
            <a:ext cx="3780300" cy="2713200"/>
          </a:xfrm>
          <a:prstGeom prst="rect">
            <a:avLst/>
          </a:prstGeom>
        </p:spPr>
        <p:txBody>
          <a:bodyPr spcFirstLastPara="1" wrap="square" lIns="91425" tIns="91425" rIns="91425" bIns="91425" anchor="t" anchorCtr="0">
            <a:normAutofit/>
          </a:bodyPr>
          <a:lstStyle>
            <a:lvl1pPr marL="457200" lvl="0" indent="-314325">
              <a:spcBef>
                <a:spcPts val="0"/>
              </a:spcBef>
              <a:spcAft>
                <a:spcPts val="0"/>
              </a:spcAft>
              <a:buClr>
                <a:schemeClr val="lt2"/>
              </a:buClr>
              <a:buSzPts val="1350"/>
              <a:buChar char="●"/>
              <a:defRPr>
                <a:solidFill>
                  <a:schemeClr val="lt2"/>
                </a:solidFill>
              </a:defRPr>
            </a:lvl1pPr>
            <a:lvl2pPr marL="914400" lvl="1" indent="-314325">
              <a:spcBef>
                <a:spcPts val="0"/>
              </a:spcBef>
              <a:spcAft>
                <a:spcPts val="0"/>
              </a:spcAft>
              <a:buClr>
                <a:schemeClr val="lt2"/>
              </a:buClr>
              <a:buSzPts val="1350"/>
              <a:buChar char="○"/>
              <a:defRPr>
                <a:solidFill>
                  <a:schemeClr val="lt2"/>
                </a:solidFill>
              </a:defRPr>
            </a:lvl2pPr>
            <a:lvl3pPr marL="1371600" lvl="2" indent="-314325">
              <a:spcBef>
                <a:spcPts val="0"/>
              </a:spcBef>
              <a:spcAft>
                <a:spcPts val="0"/>
              </a:spcAft>
              <a:buClr>
                <a:schemeClr val="lt2"/>
              </a:buClr>
              <a:buSzPts val="1350"/>
              <a:buChar char="■"/>
              <a:defRPr>
                <a:solidFill>
                  <a:schemeClr val="lt2"/>
                </a:solidFill>
              </a:defRPr>
            </a:lvl3pPr>
            <a:lvl4pPr marL="1828800" lvl="3" indent="-314325">
              <a:spcBef>
                <a:spcPts val="0"/>
              </a:spcBef>
              <a:spcAft>
                <a:spcPts val="0"/>
              </a:spcAft>
              <a:buClr>
                <a:schemeClr val="lt2"/>
              </a:buClr>
              <a:buSzPts val="1350"/>
              <a:buChar char="●"/>
              <a:defRPr>
                <a:solidFill>
                  <a:schemeClr val="lt2"/>
                </a:solidFill>
              </a:defRPr>
            </a:lvl4pPr>
            <a:lvl5pPr marL="2286000" lvl="4" indent="-314325">
              <a:spcBef>
                <a:spcPts val="0"/>
              </a:spcBef>
              <a:spcAft>
                <a:spcPts val="0"/>
              </a:spcAft>
              <a:buClr>
                <a:schemeClr val="lt2"/>
              </a:buClr>
              <a:buSzPts val="1350"/>
              <a:buChar char="○"/>
              <a:defRPr>
                <a:solidFill>
                  <a:schemeClr val="lt2"/>
                </a:solidFill>
              </a:defRPr>
            </a:lvl5pPr>
            <a:lvl6pPr marL="2743200" lvl="5" indent="-314325">
              <a:spcBef>
                <a:spcPts val="0"/>
              </a:spcBef>
              <a:spcAft>
                <a:spcPts val="0"/>
              </a:spcAft>
              <a:buClr>
                <a:schemeClr val="lt2"/>
              </a:buClr>
              <a:buSzPts val="1350"/>
              <a:buChar char="■"/>
              <a:defRPr>
                <a:solidFill>
                  <a:schemeClr val="lt2"/>
                </a:solidFill>
              </a:defRPr>
            </a:lvl6pPr>
            <a:lvl7pPr marL="3200400" lvl="6" indent="-314325">
              <a:spcBef>
                <a:spcPts val="0"/>
              </a:spcBef>
              <a:spcAft>
                <a:spcPts val="0"/>
              </a:spcAft>
              <a:buClr>
                <a:schemeClr val="lt2"/>
              </a:buClr>
              <a:buSzPts val="1350"/>
              <a:buChar char="●"/>
              <a:defRPr>
                <a:solidFill>
                  <a:schemeClr val="lt2"/>
                </a:solidFill>
              </a:defRPr>
            </a:lvl7pPr>
            <a:lvl8pPr marL="3657600" lvl="7" indent="-314325">
              <a:spcBef>
                <a:spcPts val="0"/>
              </a:spcBef>
              <a:spcAft>
                <a:spcPts val="0"/>
              </a:spcAft>
              <a:buClr>
                <a:schemeClr val="lt2"/>
              </a:buClr>
              <a:buSzPts val="1350"/>
              <a:buChar char="○"/>
              <a:defRPr>
                <a:solidFill>
                  <a:schemeClr val="lt2"/>
                </a:solidFill>
              </a:defRPr>
            </a:lvl8pPr>
            <a:lvl9pPr marL="4114800" lvl="8" indent="-314325">
              <a:spcBef>
                <a:spcPts val="0"/>
              </a:spcBef>
              <a:spcAft>
                <a:spcPts val="0"/>
              </a:spcAft>
              <a:buClr>
                <a:schemeClr val="lt2"/>
              </a:buClr>
              <a:buSzPts val="1350"/>
              <a:buChar char="■"/>
              <a:defRPr>
                <a:solidFill>
                  <a:schemeClr val="lt2"/>
                </a:solidFill>
              </a:defRPr>
            </a:lvl9pPr>
          </a:lstStyle>
          <a:p>
            <a:endParaRPr/>
          </a:p>
        </p:txBody>
      </p:sp>
      <p:sp>
        <p:nvSpPr>
          <p:cNvPr id="202" name="Google Shape;202;p36"/>
          <p:cNvSpPr txBox="1">
            <a:spLocks noGrp="1"/>
          </p:cNvSpPr>
          <p:nvPr>
            <p:ph type="sldNum" idx="12"/>
          </p:nvPr>
        </p:nvSpPr>
        <p:spPr>
          <a:xfrm>
            <a:off x="8595308" y="4749892"/>
            <a:ext cx="548700" cy="393600"/>
          </a:xfrm>
          <a:prstGeom prst="rect">
            <a:avLst/>
          </a:prstGeom>
        </p:spPr>
        <p:txBody>
          <a:bodyPr spcFirstLastPara="1" wrap="square" lIns="91425" tIns="91425" rIns="91425" bIns="91425" anchor="ctr" anchorCtr="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three columns and image 1">
  <p:cSld name="CUSTOM_2">
    <p:bg>
      <p:bgPr>
        <a:solidFill>
          <a:schemeClr val="lt1"/>
        </a:solidFill>
        <a:effectLst/>
      </p:bgPr>
    </p:bg>
    <p:spTree>
      <p:nvGrpSpPr>
        <p:cNvPr id="1" name="Shape 203"/>
        <p:cNvGrpSpPr/>
        <p:nvPr/>
      </p:nvGrpSpPr>
      <p:grpSpPr>
        <a:xfrm>
          <a:off x="0" y="0"/>
          <a:ext cx="0" cy="0"/>
          <a:chOff x="0" y="0"/>
          <a:chExt cx="0" cy="0"/>
        </a:xfrm>
      </p:grpSpPr>
      <p:sp>
        <p:nvSpPr>
          <p:cNvPr id="204" name="Google Shape;204;p37"/>
          <p:cNvSpPr/>
          <p:nvPr/>
        </p:nvSpPr>
        <p:spPr>
          <a:xfrm>
            <a:off x="228475" y="228600"/>
            <a:ext cx="8686800" cy="865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Rubik"/>
              <a:ea typeface="Rubik"/>
              <a:cs typeface="Rubik"/>
              <a:sym typeface="Rubik"/>
            </a:endParaRPr>
          </a:p>
        </p:txBody>
      </p:sp>
      <p:sp>
        <p:nvSpPr>
          <p:cNvPr id="205" name="Google Shape;205;p37"/>
          <p:cNvSpPr txBox="1">
            <a:spLocks noGrp="1"/>
          </p:cNvSpPr>
          <p:nvPr>
            <p:ph type="title"/>
          </p:nvPr>
        </p:nvSpPr>
        <p:spPr>
          <a:xfrm>
            <a:off x="635500" y="228600"/>
            <a:ext cx="7836900" cy="865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2"/>
              </a:buClr>
              <a:buSzPts val="4000"/>
              <a:buNone/>
              <a:defRPr>
                <a:solidFill>
                  <a:schemeClr val="lt2"/>
                </a:solidFill>
              </a:defRPr>
            </a:lvl1pPr>
            <a:lvl2pPr lvl="1">
              <a:spcBef>
                <a:spcPts val="0"/>
              </a:spcBef>
              <a:spcAft>
                <a:spcPts val="0"/>
              </a:spcAft>
              <a:buClr>
                <a:schemeClr val="lt2"/>
              </a:buClr>
              <a:buSzPts val="4000"/>
              <a:buNone/>
              <a:defRPr>
                <a:solidFill>
                  <a:schemeClr val="lt2"/>
                </a:solidFill>
              </a:defRPr>
            </a:lvl2pPr>
            <a:lvl3pPr lvl="2">
              <a:spcBef>
                <a:spcPts val="0"/>
              </a:spcBef>
              <a:spcAft>
                <a:spcPts val="0"/>
              </a:spcAft>
              <a:buClr>
                <a:schemeClr val="lt2"/>
              </a:buClr>
              <a:buSzPts val="4000"/>
              <a:buNone/>
              <a:defRPr>
                <a:solidFill>
                  <a:schemeClr val="lt2"/>
                </a:solidFill>
              </a:defRPr>
            </a:lvl3pPr>
            <a:lvl4pPr lvl="3">
              <a:spcBef>
                <a:spcPts val="0"/>
              </a:spcBef>
              <a:spcAft>
                <a:spcPts val="0"/>
              </a:spcAft>
              <a:buClr>
                <a:schemeClr val="lt2"/>
              </a:buClr>
              <a:buSzPts val="4000"/>
              <a:buNone/>
              <a:defRPr>
                <a:solidFill>
                  <a:schemeClr val="lt2"/>
                </a:solidFill>
              </a:defRPr>
            </a:lvl4pPr>
            <a:lvl5pPr lvl="4">
              <a:spcBef>
                <a:spcPts val="0"/>
              </a:spcBef>
              <a:spcAft>
                <a:spcPts val="0"/>
              </a:spcAft>
              <a:buClr>
                <a:schemeClr val="lt2"/>
              </a:buClr>
              <a:buSzPts val="4000"/>
              <a:buNone/>
              <a:defRPr>
                <a:solidFill>
                  <a:schemeClr val="lt2"/>
                </a:solidFill>
              </a:defRPr>
            </a:lvl5pPr>
            <a:lvl6pPr lvl="5">
              <a:spcBef>
                <a:spcPts val="0"/>
              </a:spcBef>
              <a:spcAft>
                <a:spcPts val="0"/>
              </a:spcAft>
              <a:buClr>
                <a:schemeClr val="lt2"/>
              </a:buClr>
              <a:buSzPts val="4000"/>
              <a:buNone/>
              <a:defRPr>
                <a:solidFill>
                  <a:schemeClr val="lt2"/>
                </a:solidFill>
              </a:defRPr>
            </a:lvl6pPr>
            <a:lvl7pPr lvl="6">
              <a:spcBef>
                <a:spcPts val="0"/>
              </a:spcBef>
              <a:spcAft>
                <a:spcPts val="0"/>
              </a:spcAft>
              <a:buClr>
                <a:schemeClr val="lt2"/>
              </a:buClr>
              <a:buSzPts val="4000"/>
              <a:buNone/>
              <a:defRPr>
                <a:solidFill>
                  <a:schemeClr val="lt2"/>
                </a:solidFill>
              </a:defRPr>
            </a:lvl7pPr>
            <a:lvl8pPr lvl="7">
              <a:spcBef>
                <a:spcPts val="0"/>
              </a:spcBef>
              <a:spcAft>
                <a:spcPts val="0"/>
              </a:spcAft>
              <a:buClr>
                <a:schemeClr val="lt2"/>
              </a:buClr>
              <a:buSzPts val="4000"/>
              <a:buNone/>
              <a:defRPr>
                <a:solidFill>
                  <a:schemeClr val="lt2"/>
                </a:solidFill>
              </a:defRPr>
            </a:lvl8pPr>
            <a:lvl9pPr lvl="8">
              <a:spcBef>
                <a:spcPts val="0"/>
              </a:spcBef>
              <a:spcAft>
                <a:spcPts val="0"/>
              </a:spcAft>
              <a:buClr>
                <a:schemeClr val="lt2"/>
              </a:buClr>
              <a:buSzPts val="4000"/>
              <a:buNone/>
              <a:defRPr>
                <a:solidFill>
                  <a:schemeClr val="lt2"/>
                </a:solidFill>
              </a:defRPr>
            </a:lvl9pPr>
          </a:lstStyle>
          <a:p>
            <a:endParaRPr/>
          </a:p>
        </p:txBody>
      </p:sp>
      <p:sp>
        <p:nvSpPr>
          <p:cNvPr id="206" name="Google Shape;206;p37"/>
          <p:cNvSpPr/>
          <p:nvPr/>
        </p:nvSpPr>
        <p:spPr>
          <a:xfrm>
            <a:off x="228600" y="1322475"/>
            <a:ext cx="2768700" cy="450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latin typeface="Young Serif"/>
              <a:ea typeface="Young Serif"/>
              <a:cs typeface="Young Serif"/>
              <a:sym typeface="Young Serif"/>
            </a:endParaRPr>
          </a:p>
        </p:txBody>
      </p:sp>
      <p:sp>
        <p:nvSpPr>
          <p:cNvPr id="207" name="Google Shape;207;p37"/>
          <p:cNvSpPr txBox="1">
            <a:spLocks noGrp="1"/>
          </p:cNvSpPr>
          <p:nvPr>
            <p:ph type="subTitle" idx="1"/>
          </p:nvPr>
        </p:nvSpPr>
        <p:spPr>
          <a:xfrm>
            <a:off x="228600" y="1322450"/>
            <a:ext cx="2768700" cy="450900"/>
          </a:xfrm>
          <a:prstGeom prst="rect">
            <a:avLst/>
          </a:prstGeom>
        </p:spPr>
        <p:txBody>
          <a:bodyPr spcFirstLastPara="1" wrap="square" lIns="171450" tIns="91425" rIns="91425" bIns="91425" anchor="ctr" anchorCtr="0">
            <a:noAutofit/>
          </a:bodyPr>
          <a:lstStyle>
            <a:lvl1pPr lvl="0">
              <a:spcBef>
                <a:spcPts val="0"/>
              </a:spcBef>
              <a:spcAft>
                <a:spcPts val="0"/>
              </a:spcAft>
              <a:buClr>
                <a:schemeClr val="accent1"/>
              </a:buClr>
              <a:buSzPts val="1400"/>
              <a:buNone/>
              <a:defRPr sz="1400">
                <a:solidFill>
                  <a:schemeClr val="accent1"/>
                </a:solidFill>
              </a:defRPr>
            </a:lvl1pPr>
            <a:lvl2pPr lvl="1">
              <a:spcBef>
                <a:spcPts val="0"/>
              </a:spcBef>
              <a:spcAft>
                <a:spcPts val="0"/>
              </a:spcAft>
              <a:buClr>
                <a:schemeClr val="accent1"/>
              </a:buClr>
              <a:buSzPts val="1400"/>
              <a:buNone/>
              <a:defRPr sz="1400">
                <a:solidFill>
                  <a:schemeClr val="accent1"/>
                </a:solidFill>
              </a:defRPr>
            </a:lvl2pPr>
            <a:lvl3pPr lvl="2">
              <a:spcBef>
                <a:spcPts val="0"/>
              </a:spcBef>
              <a:spcAft>
                <a:spcPts val="0"/>
              </a:spcAft>
              <a:buClr>
                <a:schemeClr val="accent1"/>
              </a:buClr>
              <a:buSzPts val="1400"/>
              <a:buNone/>
              <a:defRPr sz="1400">
                <a:solidFill>
                  <a:schemeClr val="accent1"/>
                </a:solidFill>
              </a:defRPr>
            </a:lvl3pPr>
            <a:lvl4pPr lvl="3">
              <a:spcBef>
                <a:spcPts val="0"/>
              </a:spcBef>
              <a:spcAft>
                <a:spcPts val="0"/>
              </a:spcAft>
              <a:buClr>
                <a:schemeClr val="accent1"/>
              </a:buClr>
              <a:buSzPts val="1400"/>
              <a:buNone/>
              <a:defRPr sz="1400">
                <a:solidFill>
                  <a:schemeClr val="accent1"/>
                </a:solidFill>
              </a:defRPr>
            </a:lvl4pPr>
            <a:lvl5pPr lvl="4">
              <a:spcBef>
                <a:spcPts val="0"/>
              </a:spcBef>
              <a:spcAft>
                <a:spcPts val="0"/>
              </a:spcAft>
              <a:buClr>
                <a:schemeClr val="accent1"/>
              </a:buClr>
              <a:buSzPts val="1400"/>
              <a:buNone/>
              <a:defRPr sz="1400">
                <a:solidFill>
                  <a:schemeClr val="accent1"/>
                </a:solidFill>
              </a:defRPr>
            </a:lvl5pPr>
            <a:lvl6pPr lvl="5">
              <a:spcBef>
                <a:spcPts val="0"/>
              </a:spcBef>
              <a:spcAft>
                <a:spcPts val="0"/>
              </a:spcAft>
              <a:buClr>
                <a:schemeClr val="accent1"/>
              </a:buClr>
              <a:buSzPts val="1400"/>
              <a:buNone/>
              <a:defRPr sz="1400">
                <a:solidFill>
                  <a:schemeClr val="accent1"/>
                </a:solidFill>
              </a:defRPr>
            </a:lvl6pPr>
            <a:lvl7pPr lvl="6">
              <a:spcBef>
                <a:spcPts val="0"/>
              </a:spcBef>
              <a:spcAft>
                <a:spcPts val="0"/>
              </a:spcAft>
              <a:buClr>
                <a:schemeClr val="accent1"/>
              </a:buClr>
              <a:buSzPts val="1400"/>
              <a:buNone/>
              <a:defRPr sz="1400">
                <a:solidFill>
                  <a:schemeClr val="accent1"/>
                </a:solidFill>
              </a:defRPr>
            </a:lvl7pPr>
            <a:lvl8pPr lvl="7">
              <a:spcBef>
                <a:spcPts val="0"/>
              </a:spcBef>
              <a:spcAft>
                <a:spcPts val="0"/>
              </a:spcAft>
              <a:buClr>
                <a:schemeClr val="accent1"/>
              </a:buClr>
              <a:buSzPts val="1400"/>
              <a:buNone/>
              <a:defRPr sz="1400">
                <a:solidFill>
                  <a:schemeClr val="accent1"/>
                </a:solidFill>
              </a:defRPr>
            </a:lvl8pPr>
            <a:lvl9pPr lvl="8">
              <a:spcBef>
                <a:spcPts val="0"/>
              </a:spcBef>
              <a:spcAft>
                <a:spcPts val="0"/>
              </a:spcAft>
              <a:buClr>
                <a:schemeClr val="accent1"/>
              </a:buClr>
              <a:buSzPts val="1400"/>
              <a:buNone/>
              <a:defRPr sz="1400">
                <a:solidFill>
                  <a:schemeClr val="accent1"/>
                </a:solidFill>
              </a:defRPr>
            </a:lvl9pPr>
          </a:lstStyle>
          <a:p>
            <a:endParaRPr/>
          </a:p>
        </p:txBody>
      </p:sp>
      <p:sp>
        <p:nvSpPr>
          <p:cNvPr id="208" name="Google Shape;208;p37"/>
          <p:cNvSpPr>
            <a:spLocks noGrp="1"/>
          </p:cNvSpPr>
          <p:nvPr>
            <p:ph type="pic" idx="2"/>
          </p:nvPr>
        </p:nvSpPr>
        <p:spPr>
          <a:xfrm>
            <a:off x="228600" y="3062975"/>
            <a:ext cx="8686800" cy="1851900"/>
          </a:xfrm>
          <a:prstGeom prst="rect">
            <a:avLst/>
          </a:prstGeom>
          <a:noFill/>
          <a:ln>
            <a:noFill/>
          </a:ln>
        </p:spPr>
      </p:sp>
      <p:sp>
        <p:nvSpPr>
          <p:cNvPr id="209" name="Google Shape;209;p37"/>
          <p:cNvSpPr/>
          <p:nvPr/>
        </p:nvSpPr>
        <p:spPr>
          <a:xfrm>
            <a:off x="228600" y="1756113"/>
            <a:ext cx="2768700" cy="1086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None/>
            </a:pPr>
            <a:endParaRPr sz="1000">
              <a:solidFill>
                <a:srgbClr val="FFFFFF"/>
              </a:solidFill>
              <a:latin typeface="Rubik"/>
              <a:ea typeface="Rubik"/>
              <a:cs typeface="Rubik"/>
              <a:sym typeface="Rubik"/>
            </a:endParaRPr>
          </a:p>
        </p:txBody>
      </p:sp>
      <p:sp>
        <p:nvSpPr>
          <p:cNvPr id="210" name="Google Shape;210;p37"/>
          <p:cNvSpPr txBox="1">
            <a:spLocks noGrp="1"/>
          </p:cNvSpPr>
          <p:nvPr>
            <p:ph type="body" idx="3"/>
          </p:nvPr>
        </p:nvSpPr>
        <p:spPr>
          <a:xfrm>
            <a:off x="228600" y="1809225"/>
            <a:ext cx="2768700" cy="979800"/>
          </a:xfrm>
          <a:prstGeom prst="rect">
            <a:avLst/>
          </a:prstGeom>
        </p:spPr>
        <p:txBody>
          <a:bodyPr spcFirstLastPara="1" wrap="square" lIns="114300" tIns="91425" rIns="91425" bIns="91425" anchor="t" anchorCtr="0">
            <a:normAutofit/>
          </a:bodyPr>
          <a:lstStyle>
            <a:lvl1pPr marL="457200" lvl="0" indent="-292100">
              <a:spcBef>
                <a:spcPts val="0"/>
              </a:spcBef>
              <a:spcAft>
                <a:spcPts val="0"/>
              </a:spcAft>
              <a:buClr>
                <a:schemeClr val="lt2"/>
              </a:buClr>
              <a:buSzPts val="1000"/>
              <a:buChar char="●"/>
              <a:defRPr sz="1000">
                <a:solidFill>
                  <a:schemeClr val="lt2"/>
                </a:solidFill>
              </a:defRPr>
            </a:lvl1pPr>
            <a:lvl2pPr marL="914400" lvl="1" indent="-292100">
              <a:spcBef>
                <a:spcPts val="0"/>
              </a:spcBef>
              <a:spcAft>
                <a:spcPts val="0"/>
              </a:spcAft>
              <a:buClr>
                <a:schemeClr val="lt2"/>
              </a:buClr>
              <a:buSzPts val="1000"/>
              <a:buChar char="○"/>
              <a:defRPr sz="1000">
                <a:solidFill>
                  <a:schemeClr val="lt2"/>
                </a:solidFill>
              </a:defRPr>
            </a:lvl2pPr>
            <a:lvl3pPr marL="1371600" lvl="2" indent="-292100">
              <a:spcBef>
                <a:spcPts val="0"/>
              </a:spcBef>
              <a:spcAft>
                <a:spcPts val="0"/>
              </a:spcAft>
              <a:buClr>
                <a:schemeClr val="lt2"/>
              </a:buClr>
              <a:buSzPts val="1000"/>
              <a:buChar char="■"/>
              <a:defRPr sz="1000">
                <a:solidFill>
                  <a:schemeClr val="lt2"/>
                </a:solidFill>
              </a:defRPr>
            </a:lvl3pPr>
            <a:lvl4pPr marL="1828800" lvl="3" indent="-292100">
              <a:spcBef>
                <a:spcPts val="0"/>
              </a:spcBef>
              <a:spcAft>
                <a:spcPts val="0"/>
              </a:spcAft>
              <a:buClr>
                <a:schemeClr val="lt2"/>
              </a:buClr>
              <a:buSzPts val="1000"/>
              <a:buChar char="●"/>
              <a:defRPr sz="1000">
                <a:solidFill>
                  <a:schemeClr val="lt2"/>
                </a:solidFill>
              </a:defRPr>
            </a:lvl4pPr>
            <a:lvl5pPr marL="2286000" lvl="4" indent="-292100">
              <a:spcBef>
                <a:spcPts val="0"/>
              </a:spcBef>
              <a:spcAft>
                <a:spcPts val="0"/>
              </a:spcAft>
              <a:buClr>
                <a:schemeClr val="lt2"/>
              </a:buClr>
              <a:buSzPts val="1000"/>
              <a:buChar char="○"/>
              <a:defRPr sz="1000">
                <a:solidFill>
                  <a:schemeClr val="lt2"/>
                </a:solidFill>
              </a:defRPr>
            </a:lvl5pPr>
            <a:lvl6pPr marL="2743200" lvl="5" indent="-292100">
              <a:spcBef>
                <a:spcPts val="0"/>
              </a:spcBef>
              <a:spcAft>
                <a:spcPts val="0"/>
              </a:spcAft>
              <a:buClr>
                <a:schemeClr val="lt2"/>
              </a:buClr>
              <a:buSzPts val="1000"/>
              <a:buChar char="■"/>
              <a:defRPr sz="1000">
                <a:solidFill>
                  <a:schemeClr val="lt2"/>
                </a:solidFill>
              </a:defRPr>
            </a:lvl6pPr>
            <a:lvl7pPr marL="3200400" lvl="6" indent="-292100">
              <a:spcBef>
                <a:spcPts val="0"/>
              </a:spcBef>
              <a:spcAft>
                <a:spcPts val="0"/>
              </a:spcAft>
              <a:buClr>
                <a:schemeClr val="lt2"/>
              </a:buClr>
              <a:buSzPts val="1000"/>
              <a:buChar char="●"/>
              <a:defRPr sz="1000">
                <a:solidFill>
                  <a:schemeClr val="lt2"/>
                </a:solidFill>
              </a:defRPr>
            </a:lvl7pPr>
            <a:lvl8pPr marL="3657600" lvl="7" indent="-292100">
              <a:spcBef>
                <a:spcPts val="0"/>
              </a:spcBef>
              <a:spcAft>
                <a:spcPts val="0"/>
              </a:spcAft>
              <a:buClr>
                <a:schemeClr val="lt2"/>
              </a:buClr>
              <a:buSzPts val="1000"/>
              <a:buChar char="○"/>
              <a:defRPr sz="1000">
                <a:solidFill>
                  <a:schemeClr val="lt2"/>
                </a:solidFill>
              </a:defRPr>
            </a:lvl8pPr>
            <a:lvl9pPr marL="4114800" lvl="8" indent="-292100">
              <a:spcBef>
                <a:spcPts val="0"/>
              </a:spcBef>
              <a:spcAft>
                <a:spcPts val="0"/>
              </a:spcAft>
              <a:buClr>
                <a:schemeClr val="lt2"/>
              </a:buClr>
              <a:buSzPts val="1000"/>
              <a:buChar char="■"/>
              <a:defRPr sz="1000">
                <a:solidFill>
                  <a:schemeClr val="lt2"/>
                </a:solidFill>
              </a:defRPr>
            </a:lvl9pPr>
          </a:lstStyle>
          <a:p>
            <a:endParaRPr/>
          </a:p>
        </p:txBody>
      </p:sp>
      <p:sp>
        <p:nvSpPr>
          <p:cNvPr id="211" name="Google Shape;211;p37"/>
          <p:cNvSpPr/>
          <p:nvPr/>
        </p:nvSpPr>
        <p:spPr>
          <a:xfrm>
            <a:off x="3187650" y="1322450"/>
            <a:ext cx="2768700" cy="1527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2"/>
              </a:solidFill>
              <a:latin typeface="Young Serif"/>
              <a:ea typeface="Young Serif"/>
              <a:cs typeface="Young Serif"/>
              <a:sym typeface="Young Serif"/>
            </a:endParaRPr>
          </a:p>
        </p:txBody>
      </p:sp>
      <p:sp>
        <p:nvSpPr>
          <p:cNvPr id="212" name="Google Shape;212;p37"/>
          <p:cNvSpPr/>
          <p:nvPr/>
        </p:nvSpPr>
        <p:spPr>
          <a:xfrm>
            <a:off x="6146700" y="1322450"/>
            <a:ext cx="2768700" cy="1527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2"/>
              </a:solidFill>
              <a:latin typeface="Young Serif"/>
              <a:ea typeface="Young Serif"/>
              <a:cs typeface="Young Serif"/>
              <a:sym typeface="Young Serif"/>
            </a:endParaRPr>
          </a:p>
        </p:txBody>
      </p:sp>
      <p:sp>
        <p:nvSpPr>
          <p:cNvPr id="213" name="Google Shape;213;p37"/>
          <p:cNvSpPr txBox="1">
            <a:spLocks noGrp="1"/>
          </p:cNvSpPr>
          <p:nvPr>
            <p:ph type="sldNum" idx="12"/>
          </p:nvPr>
        </p:nvSpPr>
        <p:spPr>
          <a:xfrm>
            <a:off x="8595308" y="4749892"/>
            <a:ext cx="548700" cy="393600"/>
          </a:xfrm>
          <a:prstGeom prst="rect">
            <a:avLst/>
          </a:prstGeom>
        </p:spPr>
        <p:txBody>
          <a:bodyPr spcFirstLastPara="1" wrap="square" lIns="91425" tIns="91425" rIns="91425" bIns="91425" anchor="ctr" anchorCtr="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three columns and image 2">
  <p:cSld name="CUSTOM_2_1">
    <p:bg>
      <p:bgPr>
        <a:solidFill>
          <a:schemeClr val="lt1"/>
        </a:solidFill>
        <a:effectLst/>
      </p:bgPr>
    </p:bg>
    <p:spTree>
      <p:nvGrpSpPr>
        <p:cNvPr id="1" name="Shape 214"/>
        <p:cNvGrpSpPr/>
        <p:nvPr/>
      </p:nvGrpSpPr>
      <p:grpSpPr>
        <a:xfrm>
          <a:off x="0" y="0"/>
          <a:ext cx="0" cy="0"/>
          <a:chOff x="0" y="0"/>
          <a:chExt cx="0" cy="0"/>
        </a:xfrm>
      </p:grpSpPr>
      <p:sp>
        <p:nvSpPr>
          <p:cNvPr id="215" name="Google Shape;215;p38"/>
          <p:cNvSpPr/>
          <p:nvPr/>
        </p:nvSpPr>
        <p:spPr>
          <a:xfrm>
            <a:off x="228475" y="228600"/>
            <a:ext cx="8686800" cy="865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Rubik"/>
              <a:ea typeface="Rubik"/>
              <a:cs typeface="Rubik"/>
              <a:sym typeface="Rubik"/>
            </a:endParaRPr>
          </a:p>
        </p:txBody>
      </p:sp>
      <p:sp>
        <p:nvSpPr>
          <p:cNvPr id="216" name="Google Shape;216;p38"/>
          <p:cNvSpPr txBox="1">
            <a:spLocks noGrp="1"/>
          </p:cNvSpPr>
          <p:nvPr>
            <p:ph type="title"/>
          </p:nvPr>
        </p:nvSpPr>
        <p:spPr>
          <a:xfrm>
            <a:off x="635500" y="228600"/>
            <a:ext cx="7836900" cy="865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2"/>
              </a:buClr>
              <a:buSzPts val="4000"/>
              <a:buNone/>
              <a:defRPr>
                <a:solidFill>
                  <a:schemeClr val="lt2"/>
                </a:solidFill>
              </a:defRPr>
            </a:lvl1pPr>
            <a:lvl2pPr lvl="1">
              <a:spcBef>
                <a:spcPts val="0"/>
              </a:spcBef>
              <a:spcAft>
                <a:spcPts val="0"/>
              </a:spcAft>
              <a:buClr>
                <a:schemeClr val="lt2"/>
              </a:buClr>
              <a:buSzPts val="4000"/>
              <a:buNone/>
              <a:defRPr>
                <a:solidFill>
                  <a:schemeClr val="lt2"/>
                </a:solidFill>
              </a:defRPr>
            </a:lvl2pPr>
            <a:lvl3pPr lvl="2">
              <a:spcBef>
                <a:spcPts val="0"/>
              </a:spcBef>
              <a:spcAft>
                <a:spcPts val="0"/>
              </a:spcAft>
              <a:buClr>
                <a:schemeClr val="lt2"/>
              </a:buClr>
              <a:buSzPts val="4000"/>
              <a:buNone/>
              <a:defRPr>
                <a:solidFill>
                  <a:schemeClr val="lt2"/>
                </a:solidFill>
              </a:defRPr>
            </a:lvl3pPr>
            <a:lvl4pPr lvl="3">
              <a:spcBef>
                <a:spcPts val="0"/>
              </a:spcBef>
              <a:spcAft>
                <a:spcPts val="0"/>
              </a:spcAft>
              <a:buClr>
                <a:schemeClr val="lt2"/>
              </a:buClr>
              <a:buSzPts val="4000"/>
              <a:buNone/>
              <a:defRPr>
                <a:solidFill>
                  <a:schemeClr val="lt2"/>
                </a:solidFill>
              </a:defRPr>
            </a:lvl4pPr>
            <a:lvl5pPr lvl="4">
              <a:spcBef>
                <a:spcPts val="0"/>
              </a:spcBef>
              <a:spcAft>
                <a:spcPts val="0"/>
              </a:spcAft>
              <a:buClr>
                <a:schemeClr val="lt2"/>
              </a:buClr>
              <a:buSzPts val="4000"/>
              <a:buNone/>
              <a:defRPr>
                <a:solidFill>
                  <a:schemeClr val="lt2"/>
                </a:solidFill>
              </a:defRPr>
            </a:lvl5pPr>
            <a:lvl6pPr lvl="5">
              <a:spcBef>
                <a:spcPts val="0"/>
              </a:spcBef>
              <a:spcAft>
                <a:spcPts val="0"/>
              </a:spcAft>
              <a:buClr>
                <a:schemeClr val="lt2"/>
              </a:buClr>
              <a:buSzPts val="4000"/>
              <a:buNone/>
              <a:defRPr>
                <a:solidFill>
                  <a:schemeClr val="lt2"/>
                </a:solidFill>
              </a:defRPr>
            </a:lvl6pPr>
            <a:lvl7pPr lvl="6">
              <a:spcBef>
                <a:spcPts val="0"/>
              </a:spcBef>
              <a:spcAft>
                <a:spcPts val="0"/>
              </a:spcAft>
              <a:buClr>
                <a:schemeClr val="lt2"/>
              </a:buClr>
              <a:buSzPts val="4000"/>
              <a:buNone/>
              <a:defRPr>
                <a:solidFill>
                  <a:schemeClr val="lt2"/>
                </a:solidFill>
              </a:defRPr>
            </a:lvl7pPr>
            <a:lvl8pPr lvl="7">
              <a:spcBef>
                <a:spcPts val="0"/>
              </a:spcBef>
              <a:spcAft>
                <a:spcPts val="0"/>
              </a:spcAft>
              <a:buClr>
                <a:schemeClr val="lt2"/>
              </a:buClr>
              <a:buSzPts val="4000"/>
              <a:buNone/>
              <a:defRPr>
                <a:solidFill>
                  <a:schemeClr val="lt2"/>
                </a:solidFill>
              </a:defRPr>
            </a:lvl8pPr>
            <a:lvl9pPr lvl="8">
              <a:spcBef>
                <a:spcPts val="0"/>
              </a:spcBef>
              <a:spcAft>
                <a:spcPts val="0"/>
              </a:spcAft>
              <a:buClr>
                <a:schemeClr val="lt2"/>
              </a:buClr>
              <a:buSzPts val="4000"/>
              <a:buNone/>
              <a:defRPr>
                <a:solidFill>
                  <a:schemeClr val="lt2"/>
                </a:solidFill>
              </a:defRPr>
            </a:lvl9pPr>
          </a:lstStyle>
          <a:p>
            <a:endParaRPr/>
          </a:p>
        </p:txBody>
      </p:sp>
      <p:sp>
        <p:nvSpPr>
          <p:cNvPr id="217" name="Google Shape;217;p38"/>
          <p:cNvSpPr>
            <a:spLocks noGrp="1"/>
          </p:cNvSpPr>
          <p:nvPr>
            <p:ph type="pic" idx="2"/>
          </p:nvPr>
        </p:nvSpPr>
        <p:spPr>
          <a:xfrm>
            <a:off x="228600" y="3062975"/>
            <a:ext cx="8686800" cy="1851900"/>
          </a:xfrm>
          <a:prstGeom prst="rect">
            <a:avLst/>
          </a:prstGeom>
          <a:noFill/>
          <a:ln>
            <a:noFill/>
          </a:ln>
        </p:spPr>
      </p:sp>
      <p:sp>
        <p:nvSpPr>
          <p:cNvPr id="218" name="Google Shape;218;p38"/>
          <p:cNvSpPr/>
          <p:nvPr/>
        </p:nvSpPr>
        <p:spPr>
          <a:xfrm>
            <a:off x="6146700" y="1322450"/>
            <a:ext cx="2768700" cy="1527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2"/>
              </a:solidFill>
              <a:latin typeface="Young Serif"/>
              <a:ea typeface="Young Serif"/>
              <a:cs typeface="Young Serif"/>
              <a:sym typeface="Young Serif"/>
            </a:endParaRPr>
          </a:p>
        </p:txBody>
      </p:sp>
      <p:sp>
        <p:nvSpPr>
          <p:cNvPr id="219" name="Google Shape;219;p38"/>
          <p:cNvSpPr/>
          <p:nvPr/>
        </p:nvSpPr>
        <p:spPr>
          <a:xfrm>
            <a:off x="228600" y="1322476"/>
            <a:ext cx="2768700" cy="1527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2"/>
              </a:solidFill>
              <a:latin typeface="Young Serif"/>
              <a:ea typeface="Young Serif"/>
              <a:cs typeface="Young Serif"/>
              <a:sym typeface="Young Serif"/>
            </a:endParaRPr>
          </a:p>
        </p:txBody>
      </p:sp>
      <p:sp>
        <p:nvSpPr>
          <p:cNvPr id="220" name="Google Shape;220;p38"/>
          <p:cNvSpPr/>
          <p:nvPr/>
        </p:nvSpPr>
        <p:spPr>
          <a:xfrm>
            <a:off x="3187650" y="1322475"/>
            <a:ext cx="2768700" cy="450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latin typeface="Young Serif"/>
              <a:ea typeface="Young Serif"/>
              <a:cs typeface="Young Serif"/>
              <a:sym typeface="Young Serif"/>
            </a:endParaRPr>
          </a:p>
        </p:txBody>
      </p:sp>
      <p:sp>
        <p:nvSpPr>
          <p:cNvPr id="221" name="Google Shape;221;p38"/>
          <p:cNvSpPr txBox="1">
            <a:spLocks noGrp="1"/>
          </p:cNvSpPr>
          <p:nvPr>
            <p:ph type="subTitle" idx="1"/>
          </p:nvPr>
        </p:nvSpPr>
        <p:spPr>
          <a:xfrm>
            <a:off x="3187650" y="1322450"/>
            <a:ext cx="2768700" cy="450900"/>
          </a:xfrm>
          <a:prstGeom prst="rect">
            <a:avLst/>
          </a:prstGeom>
        </p:spPr>
        <p:txBody>
          <a:bodyPr spcFirstLastPara="1" wrap="square" lIns="171450" tIns="91425" rIns="91425" bIns="91425" anchor="ctr" anchorCtr="0">
            <a:noAutofit/>
          </a:bodyPr>
          <a:lstStyle>
            <a:lvl1pPr lvl="0">
              <a:spcBef>
                <a:spcPts val="0"/>
              </a:spcBef>
              <a:spcAft>
                <a:spcPts val="0"/>
              </a:spcAft>
              <a:buClr>
                <a:schemeClr val="accent1"/>
              </a:buClr>
              <a:buSzPts val="1400"/>
              <a:buNone/>
              <a:defRPr sz="1400">
                <a:solidFill>
                  <a:schemeClr val="accent1"/>
                </a:solidFill>
              </a:defRPr>
            </a:lvl1pPr>
            <a:lvl2pPr lvl="1">
              <a:spcBef>
                <a:spcPts val="0"/>
              </a:spcBef>
              <a:spcAft>
                <a:spcPts val="0"/>
              </a:spcAft>
              <a:buClr>
                <a:schemeClr val="accent1"/>
              </a:buClr>
              <a:buSzPts val="1400"/>
              <a:buNone/>
              <a:defRPr sz="1400">
                <a:solidFill>
                  <a:schemeClr val="accent1"/>
                </a:solidFill>
              </a:defRPr>
            </a:lvl2pPr>
            <a:lvl3pPr lvl="2">
              <a:spcBef>
                <a:spcPts val="0"/>
              </a:spcBef>
              <a:spcAft>
                <a:spcPts val="0"/>
              </a:spcAft>
              <a:buClr>
                <a:schemeClr val="accent1"/>
              </a:buClr>
              <a:buSzPts val="1400"/>
              <a:buNone/>
              <a:defRPr sz="1400">
                <a:solidFill>
                  <a:schemeClr val="accent1"/>
                </a:solidFill>
              </a:defRPr>
            </a:lvl3pPr>
            <a:lvl4pPr lvl="3">
              <a:spcBef>
                <a:spcPts val="0"/>
              </a:spcBef>
              <a:spcAft>
                <a:spcPts val="0"/>
              </a:spcAft>
              <a:buClr>
                <a:schemeClr val="accent1"/>
              </a:buClr>
              <a:buSzPts val="1400"/>
              <a:buNone/>
              <a:defRPr sz="1400">
                <a:solidFill>
                  <a:schemeClr val="accent1"/>
                </a:solidFill>
              </a:defRPr>
            </a:lvl4pPr>
            <a:lvl5pPr lvl="4">
              <a:spcBef>
                <a:spcPts val="0"/>
              </a:spcBef>
              <a:spcAft>
                <a:spcPts val="0"/>
              </a:spcAft>
              <a:buClr>
                <a:schemeClr val="accent1"/>
              </a:buClr>
              <a:buSzPts val="1400"/>
              <a:buNone/>
              <a:defRPr sz="1400">
                <a:solidFill>
                  <a:schemeClr val="accent1"/>
                </a:solidFill>
              </a:defRPr>
            </a:lvl5pPr>
            <a:lvl6pPr lvl="5">
              <a:spcBef>
                <a:spcPts val="0"/>
              </a:spcBef>
              <a:spcAft>
                <a:spcPts val="0"/>
              </a:spcAft>
              <a:buClr>
                <a:schemeClr val="accent1"/>
              </a:buClr>
              <a:buSzPts val="1400"/>
              <a:buNone/>
              <a:defRPr sz="1400">
                <a:solidFill>
                  <a:schemeClr val="accent1"/>
                </a:solidFill>
              </a:defRPr>
            </a:lvl6pPr>
            <a:lvl7pPr lvl="6">
              <a:spcBef>
                <a:spcPts val="0"/>
              </a:spcBef>
              <a:spcAft>
                <a:spcPts val="0"/>
              </a:spcAft>
              <a:buClr>
                <a:schemeClr val="accent1"/>
              </a:buClr>
              <a:buSzPts val="1400"/>
              <a:buNone/>
              <a:defRPr sz="1400">
                <a:solidFill>
                  <a:schemeClr val="accent1"/>
                </a:solidFill>
              </a:defRPr>
            </a:lvl7pPr>
            <a:lvl8pPr lvl="7">
              <a:spcBef>
                <a:spcPts val="0"/>
              </a:spcBef>
              <a:spcAft>
                <a:spcPts val="0"/>
              </a:spcAft>
              <a:buClr>
                <a:schemeClr val="accent1"/>
              </a:buClr>
              <a:buSzPts val="1400"/>
              <a:buNone/>
              <a:defRPr sz="1400">
                <a:solidFill>
                  <a:schemeClr val="accent1"/>
                </a:solidFill>
              </a:defRPr>
            </a:lvl8pPr>
            <a:lvl9pPr lvl="8">
              <a:spcBef>
                <a:spcPts val="0"/>
              </a:spcBef>
              <a:spcAft>
                <a:spcPts val="0"/>
              </a:spcAft>
              <a:buClr>
                <a:schemeClr val="accent1"/>
              </a:buClr>
              <a:buSzPts val="1400"/>
              <a:buNone/>
              <a:defRPr sz="1400">
                <a:solidFill>
                  <a:schemeClr val="accent1"/>
                </a:solidFill>
              </a:defRPr>
            </a:lvl9pPr>
          </a:lstStyle>
          <a:p>
            <a:endParaRPr/>
          </a:p>
        </p:txBody>
      </p:sp>
      <p:sp>
        <p:nvSpPr>
          <p:cNvPr id="222" name="Google Shape;222;p38"/>
          <p:cNvSpPr/>
          <p:nvPr/>
        </p:nvSpPr>
        <p:spPr>
          <a:xfrm>
            <a:off x="3187650" y="1756113"/>
            <a:ext cx="2768700" cy="1086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None/>
            </a:pPr>
            <a:endParaRPr sz="1000">
              <a:solidFill>
                <a:srgbClr val="FFFFFF"/>
              </a:solidFill>
              <a:latin typeface="Rubik"/>
              <a:ea typeface="Rubik"/>
              <a:cs typeface="Rubik"/>
              <a:sym typeface="Rubik"/>
            </a:endParaRPr>
          </a:p>
        </p:txBody>
      </p:sp>
      <p:sp>
        <p:nvSpPr>
          <p:cNvPr id="223" name="Google Shape;223;p38"/>
          <p:cNvSpPr txBox="1">
            <a:spLocks noGrp="1"/>
          </p:cNvSpPr>
          <p:nvPr>
            <p:ph type="body" idx="3"/>
          </p:nvPr>
        </p:nvSpPr>
        <p:spPr>
          <a:xfrm>
            <a:off x="3187650" y="1809225"/>
            <a:ext cx="2768700" cy="979800"/>
          </a:xfrm>
          <a:prstGeom prst="rect">
            <a:avLst/>
          </a:prstGeom>
        </p:spPr>
        <p:txBody>
          <a:bodyPr spcFirstLastPara="1" wrap="square" lIns="114300" tIns="91425" rIns="91425" bIns="91425" anchor="t" anchorCtr="0">
            <a:normAutofit/>
          </a:bodyPr>
          <a:lstStyle>
            <a:lvl1pPr marL="457200" lvl="0" indent="-292100">
              <a:spcBef>
                <a:spcPts val="0"/>
              </a:spcBef>
              <a:spcAft>
                <a:spcPts val="0"/>
              </a:spcAft>
              <a:buClr>
                <a:schemeClr val="lt2"/>
              </a:buClr>
              <a:buSzPts val="1000"/>
              <a:buChar char="●"/>
              <a:defRPr sz="1000">
                <a:solidFill>
                  <a:schemeClr val="lt2"/>
                </a:solidFill>
              </a:defRPr>
            </a:lvl1pPr>
            <a:lvl2pPr marL="914400" lvl="1" indent="-292100">
              <a:spcBef>
                <a:spcPts val="0"/>
              </a:spcBef>
              <a:spcAft>
                <a:spcPts val="0"/>
              </a:spcAft>
              <a:buClr>
                <a:schemeClr val="lt2"/>
              </a:buClr>
              <a:buSzPts val="1000"/>
              <a:buChar char="○"/>
              <a:defRPr sz="1000">
                <a:solidFill>
                  <a:schemeClr val="lt2"/>
                </a:solidFill>
              </a:defRPr>
            </a:lvl2pPr>
            <a:lvl3pPr marL="1371600" lvl="2" indent="-292100">
              <a:spcBef>
                <a:spcPts val="0"/>
              </a:spcBef>
              <a:spcAft>
                <a:spcPts val="0"/>
              </a:spcAft>
              <a:buClr>
                <a:schemeClr val="lt2"/>
              </a:buClr>
              <a:buSzPts val="1000"/>
              <a:buChar char="■"/>
              <a:defRPr sz="1000">
                <a:solidFill>
                  <a:schemeClr val="lt2"/>
                </a:solidFill>
              </a:defRPr>
            </a:lvl3pPr>
            <a:lvl4pPr marL="1828800" lvl="3" indent="-292100">
              <a:spcBef>
                <a:spcPts val="0"/>
              </a:spcBef>
              <a:spcAft>
                <a:spcPts val="0"/>
              </a:spcAft>
              <a:buClr>
                <a:schemeClr val="lt2"/>
              </a:buClr>
              <a:buSzPts val="1000"/>
              <a:buChar char="●"/>
              <a:defRPr sz="1000">
                <a:solidFill>
                  <a:schemeClr val="lt2"/>
                </a:solidFill>
              </a:defRPr>
            </a:lvl4pPr>
            <a:lvl5pPr marL="2286000" lvl="4" indent="-292100">
              <a:spcBef>
                <a:spcPts val="0"/>
              </a:spcBef>
              <a:spcAft>
                <a:spcPts val="0"/>
              </a:spcAft>
              <a:buClr>
                <a:schemeClr val="lt2"/>
              </a:buClr>
              <a:buSzPts val="1000"/>
              <a:buChar char="○"/>
              <a:defRPr sz="1000">
                <a:solidFill>
                  <a:schemeClr val="lt2"/>
                </a:solidFill>
              </a:defRPr>
            </a:lvl5pPr>
            <a:lvl6pPr marL="2743200" lvl="5" indent="-292100">
              <a:spcBef>
                <a:spcPts val="0"/>
              </a:spcBef>
              <a:spcAft>
                <a:spcPts val="0"/>
              </a:spcAft>
              <a:buClr>
                <a:schemeClr val="lt2"/>
              </a:buClr>
              <a:buSzPts val="1000"/>
              <a:buChar char="■"/>
              <a:defRPr sz="1000">
                <a:solidFill>
                  <a:schemeClr val="lt2"/>
                </a:solidFill>
              </a:defRPr>
            </a:lvl6pPr>
            <a:lvl7pPr marL="3200400" lvl="6" indent="-292100">
              <a:spcBef>
                <a:spcPts val="0"/>
              </a:spcBef>
              <a:spcAft>
                <a:spcPts val="0"/>
              </a:spcAft>
              <a:buClr>
                <a:schemeClr val="lt2"/>
              </a:buClr>
              <a:buSzPts val="1000"/>
              <a:buChar char="●"/>
              <a:defRPr sz="1000">
                <a:solidFill>
                  <a:schemeClr val="lt2"/>
                </a:solidFill>
              </a:defRPr>
            </a:lvl7pPr>
            <a:lvl8pPr marL="3657600" lvl="7" indent="-292100">
              <a:spcBef>
                <a:spcPts val="0"/>
              </a:spcBef>
              <a:spcAft>
                <a:spcPts val="0"/>
              </a:spcAft>
              <a:buClr>
                <a:schemeClr val="lt2"/>
              </a:buClr>
              <a:buSzPts val="1000"/>
              <a:buChar char="○"/>
              <a:defRPr sz="1000">
                <a:solidFill>
                  <a:schemeClr val="lt2"/>
                </a:solidFill>
              </a:defRPr>
            </a:lvl8pPr>
            <a:lvl9pPr marL="4114800" lvl="8" indent="-292100">
              <a:spcBef>
                <a:spcPts val="0"/>
              </a:spcBef>
              <a:spcAft>
                <a:spcPts val="0"/>
              </a:spcAft>
              <a:buClr>
                <a:schemeClr val="lt2"/>
              </a:buClr>
              <a:buSzPts val="1000"/>
              <a:buChar char="■"/>
              <a:defRPr sz="1000">
                <a:solidFill>
                  <a:schemeClr val="lt2"/>
                </a:solidFill>
              </a:defRPr>
            </a:lvl9pPr>
          </a:lstStyle>
          <a:p>
            <a:endParaRPr/>
          </a:p>
        </p:txBody>
      </p:sp>
      <p:sp>
        <p:nvSpPr>
          <p:cNvPr id="224" name="Google Shape;224;p38"/>
          <p:cNvSpPr txBox="1">
            <a:spLocks noGrp="1"/>
          </p:cNvSpPr>
          <p:nvPr>
            <p:ph type="sldNum" idx="12"/>
          </p:nvPr>
        </p:nvSpPr>
        <p:spPr>
          <a:xfrm>
            <a:off x="8595308" y="4749892"/>
            <a:ext cx="548700" cy="393600"/>
          </a:xfrm>
          <a:prstGeom prst="rect">
            <a:avLst/>
          </a:prstGeom>
        </p:spPr>
        <p:txBody>
          <a:bodyPr spcFirstLastPara="1" wrap="square" lIns="91425" tIns="91425" rIns="91425" bIns="91425" anchor="ctr" anchorCtr="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itle, three columns and image 3">
  <p:cSld name="CUSTOM_2_1_1">
    <p:bg>
      <p:bgPr>
        <a:solidFill>
          <a:schemeClr val="lt1"/>
        </a:solidFill>
        <a:effectLst/>
      </p:bgPr>
    </p:bg>
    <p:spTree>
      <p:nvGrpSpPr>
        <p:cNvPr id="1" name="Shape 225"/>
        <p:cNvGrpSpPr/>
        <p:nvPr/>
      </p:nvGrpSpPr>
      <p:grpSpPr>
        <a:xfrm>
          <a:off x="0" y="0"/>
          <a:ext cx="0" cy="0"/>
          <a:chOff x="0" y="0"/>
          <a:chExt cx="0" cy="0"/>
        </a:xfrm>
      </p:grpSpPr>
      <p:sp>
        <p:nvSpPr>
          <p:cNvPr id="226" name="Google Shape;226;p39"/>
          <p:cNvSpPr/>
          <p:nvPr/>
        </p:nvSpPr>
        <p:spPr>
          <a:xfrm>
            <a:off x="228475" y="228600"/>
            <a:ext cx="8686800" cy="865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Rubik"/>
              <a:ea typeface="Rubik"/>
              <a:cs typeface="Rubik"/>
              <a:sym typeface="Rubik"/>
            </a:endParaRPr>
          </a:p>
        </p:txBody>
      </p:sp>
      <p:sp>
        <p:nvSpPr>
          <p:cNvPr id="227" name="Google Shape;227;p39"/>
          <p:cNvSpPr txBox="1">
            <a:spLocks noGrp="1"/>
          </p:cNvSpPr>
          <p:nvPr>
            <p:ph type="title"/>
          </p:nvPr>
        </p:nvSpPr>
        <p:spPr>
          <a:xfrm>
            <a:off x="635500" y="228600"/>
            <a:ext cx="7836900" cy="865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2"/>
              </a:buClr>
              <a:buSzPts val="4000"/>
              <a:buNone/>
              <a:defRPr>
                <a:solidFill>
                  <a:schemeClr val="lt2"/>
                </a:solidFill>
              </a:defRPr>
            </a:lvl1pPr>
            <a:lvl2pPr lvl="1">
              <a:spcBef>
                <a:spcPts val="0"/>
              </a:spcBef>
              <a:spcAft>
                <a:spcPts val="0"/>
              </a:spcAft>
              <a:buClr>
                <a:schemeClr val="lt2"/>
              </a:buClr>
              <a:buSzPts val="4000"/>
              <a:buNone/>
              <a:defRPr>
                <a:solidFill>
                  <a:schemeClr val="lt2"/>
                </a:solidFill>
              </a:defRPr>
            </a:lvl2pPr>
            <a:lvl3pPr lvl="2">
              <a:spcBef>
                <a:spcPts val="0"/>
              </a:spcBef>
              <a:spcAft>
                <a:spcPts val="0"/>
              </a:spcAft>
              <a:buClr>
                <a:schemeClr val="lt2"/>
              </a:buClr>
              <a:buSzPts val="4000"/>
              <a:buNone/>
              <a:defRPr>
                <a:solidFill>
                  <a:schemeClr val="lt2"/>
                </a:solidFill>
              </a:defRPr>
            </a:lvl3pPr>
            <a:lvl4pPr lvl="3">
              <a:spcBef>
                <a:spcPts val="0"/>
              </a:spcBef>
              <a:spcAft>
                <a:spcPts val="0"/>
              </a:spcAft>
              <a:buClr>
                <a:schemeClr val="lt2"/>
              </a:buClr>
              <a:buSzPts val="4000"/>
              <a:buNone/>
              <a:defRPr>
                <a:solidFill>
                  <a:schemeClr val="lt2"/>
                </a:solidFill>
              </a:defRPr>
            </a:lvl4pPr>
            <a:lvl5pPr lvl="4">
              <a:spcBef>
                <a:spcPts val="0"/>
              </a:spcBef>
              <a:spcAft>
                <a:spcPts val="0"/>
              </a:spcAft>
              <a:buClr>
                <a:schemeClr val="lt2"/>
              </a:buClr>
              <a:buSzPts val="4000"/>
              <a:buNone/>
              <a:defRPr>
                <a:solidFill>
                  <a:schemeClr val="lt2"/>
                </a:solidFill>
              </a:defRPr>
            </a:lvl5pPr>
            <a:lvl6pPr lvl="5">
              <a:spcBef>
                <a:spcPts val="0"/>
              </a:spcBef>
              <a:spcAft>
                <a:spcPts val="0"/>
              </a:spcAft>
              <a:buClr>
                <a:schemeClr val="lt2"/>
              </a:buClr>
              <a:buSzPts val="4000"/>
              <a:buNone/>
              <a:defRPr>
                <a:solidFill>
                  <a:schemeClr val="lt2"/>
                </a:solidFill>
              </a:defRPr>
            </a:lvl6pPr>
            <a:lvl7pPr lvl="6">
              <a:spcBef>
                <a:spcPts val="0"/>
              </a:spcBef>
              <a:spcAft>
                <a:spcPts val="0"/>
              </a:spcAft>
              <a:buClr>
                <a:schemeClr val="lt2"/>
              </a:buClr>
              <a:buSzPts val="4000"/>
              <a:buNone/>
              <a:defRPr>
                <a:solidFill>
                  <a:schemeClr val="lt2"/>
                </a:solidFill>
              </a:defRPr>
            </a:lvl7pPr>
            <a:lvl8pPr lvl="7">
              <a:spcBef>
                <a:spcPts val="0"/>
              </a:spcBef>
              <a:spcAft>
                <a:spcPts val="0"/>
              </a:spcAft>
              <a:buClr>
                <a:schemeClr val="lt2"/>
              </a:buClr>
              <a:buSzPts val="4000"/>
              <a:buNone/>
              <a:defRPr>
                <a:solidFill>
                  <a:schemeClr val="lt2"/>
                </a:solidFill>
              </a:defRPr>
            </a:lvl8pPr>
            <a:lvl9pPr lvl="8">
              <a:spcBef>
                <a:spcPts val="0"/>
              </a:spcBef>
              <a:spcAft>
                <a:spcPts val="0"/>
              </a:spcAft>
              <a:buClr>
                <a:schemeClr val="lt2"/>
              </a:buClr>
              <a:buSzPts val="4000"/>
              <a:buNone/>
              <a:defRPr>
                <a:solidFill>
                  <a:schemeClr val="lt2"/>
                </a:solidFill>
              </a:defRPr>
            </a:lvl9pPr>
          </a:lstStyle>
          <a:p>
            <a:endParaRPr/>
          </a:p>
        </p:txBody>
      </p:sp>
      <p:sp>
        <p:nvSpPr>
          <p:cNvPr id="228" name="Google Shape;228;p39"/>
          <p:cNvSpPr>
            <a:spLocks noGrp="1"/>
          </p:cNvSpPr>
          <p:nvPr>
            <p:ph type="pic" idx="2"/>
          </p:nvPr>
        </p:nvSpPr>
        <p:spPr>
          <a:xfrm>
            <a:off x="228600" y="3062975"/>
            <a:ext cx="8686800" cy="1851900"/>
          </a:xfrm>
          <a:prstGeom prst="rect">
            <a:avLst/>
          </a:prstGeom>
          <a:noFill/>
          <a:ln>
            <a:noFill/>
          </a:ln>
        </p:spPr>
      </p:sp>
      <p:sp>
        <p:nvSpPr>
          <p:cNvPr id="229" name="Google Shape;229;p39"/>
          <p:cNvSpPr/>
          <p:nvPr/>
        </p:nvSpPr>
        <p:spPr>
          <a:xfrm>
            <a:off x="228600" y="1322476"/>
            <a:ext cx="2768700" cy="1527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2"/>
              </a:solidFill>
              <a:latin typeface="Young Serif"/>
              <a:ea typeface="Young Serif"/>
              <a:cs typeface="Young Serif"/>
              <a:sym typeface="Young Serif"/>
            </a:endParaRPr>
          </a:p>
        </p:txBody>
      </p:sp>
      <p:sp>
        <p:nvSpPr>
          <p:cNvPr id="230" name="Google Shape;230;p39"/>
          <p:cNvSpPr/>
          <p:nvPr/>
        </p:nvSpPr>
        <p:spPr>
          <a:xfrm>
            <a:off x="3187650" y="1322450"/>
            <a:ext cx="2768700" cy="1527000"/>
          </a:xfrm>
          <a:prstGeom prst="rec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2"/>
              </a:solidFill>
              <a:latin typeface="Young Serif"/>
              <a:ea typeface="Young Serif"/>
              <a:cs typeface="Young Serif"/>
              <a:sym typeface="Young Serif"/>
            </a:endParaRPr>
          </a:p>
        </p:txBody>
      </p:sp>
      <p:sp>
        <p:nvSpPr>
          <p:cNvPr id="231" name="Google Shape;231;p39"/>
          <p:cNvSpPr/>
          <p:nvPr/>
        </p:nvSpPr>
        <p:spPr>
          <a:xfrm>
            <a:off x="6146700" y="1322475"/>
            <a:ext cx="2768700" cy="450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latin typeface="Young Serif"/>
              <a:ea typeface="Young Serif"/>
              <a:cs typeface="Young Serif"/>
              <a:sym typeface="Young Serif"/>
            </a:endParaRPr>
          </a:p>
        </p:txBody>
      </p:sp>
      <p:sp>
        <p:nvSpPr>
          <p:cNvPr id="232" name="Google Shape;232;p39"/>
          <p:cNvSpPr txBox="1">
            <a:spLocks noGrp="1"/>
          </p:cNvSpPr>
          <p:nvPr>
            <p:ph type="subTitle" idx="1"/>
          </p:nvPr>
        </p:nvSpPr>
        <p:spPr>
          <a:xfrm>
            <a:off x="6146700" y="1322450"/>
            <a:ext cx="2768700" cy="450900"/>
          </a:xfrm>
          <a:prstGeom prst="rect">
            <a:avLst/>
          </a:prstGeom>
        </p:spPr>
        <p:txBody>
          <a:bodyPr spcFirstLastPara="1" wrap="square" lIns="171450" tIns="91425" rIns="91425" bIns="91425" anchor="ctr" anchorCtr="0">
            <a:noAutofit/>
          </a:bodyPr>
          <a:lstStyle>
            <a:lvl1pPr lvl="0">
              <a:spcBef>
                <a:spcPts val="0"/>
              </a:spcBef>
              <a:spcAft>
                <a:spcPts val="0"/>
              </a:spcAft>
              <a:buClr>
                <a:schemeClr val="accent1"/>
              </a:buClr>
              <a:buSzPts val="1400"/>
              <a:buNone/>
              <a:defRPr sz="1400">
                <a:solidFill>
                  <a:schemeClr val="accent1"/>
                </a:solidFill>
              </a:defRPr>
            </a:lvl1pPr>
            <a:lvl2pPr lvl="1">
              <a:spcBef>
                <a:spcPts val="0"/>
              </a:spcBef>
              <a:spcAft>
                <a:spcPts val="0"/>
              </a:spcAft>
              <a:buClr>
                <a:schemeClr val="accent1"/>
              </a:buClr>
              <a:buSzPts val="1400"/>
              <a:buNone/>
              <a:defRPr sz="1400">
                <a:solidFill>
                  <a:schemeClr val="accent1"/>
                </a:solidFill>
              </a:defRPr>
            </a:lvl2pPr>
            <a:lvl3pPr lvl="2">
              <a:spcBef>
                <a:spcPts val="0"/>
              </a:spcBef>
              <a:spcAft>
                <a:spcPts val="0"/>
              </a:spcAft>
              <a:buClr>
                <a:schemeClr val="accent1"/>
              </a:buClr>
              <a:buSzPts val="1400"/>
              <a:buNone/>
              <a:defRPr sz="1400">
                <a:solidFill>
                  <a:schemeClr val="accent1"/>
                </a:solidFill>
              </a:defRPr>
            </a:lvl3pPr>
            <a:lvl4pPr lvl="3">
              <a:spcBef>
                <a:spcPts val="0"/>
              </a:spcBef>
              <a:spcAft>
                <a:spcPts val="0"/>
              </a:spcAft>
              <a:buClr>
                <a:schemeClr val="accent1"/>
              </a:buClr>
              <a:buSzPts val="1400"/>
              <a:buNone/>
              <a:defRPr sz="1400">
                <a:solidFill>
                  <a:schemeClr val="accent1"/>
                </a:solidFill>
              </a:defRPr>
            </a:lvl4pPr>
            <a:lvl5pPr lvl="4">
              <a:spcBef>
                <a:spcPts val="0"/>
              </a:spcBef>
              <a:spcAft>
                <a:spcPts val="0"/>
              </a:spcAft>
              <a:buClr>
                <a:schemeClr val="accent1"/>
              </a:buClr>
              <a:buSzPts val="1400"/>
              <a:buNone/>
              <a:defRPr sz="1400">
                <a:solidFill>
                  <a:schemeClr val="accent1"/>
                </a:solidFill>
              </a:defRPr>
            </a:lvl5pPr>
            <a:lvl6pPr lvl="5">
              <a:spcBef>
                <a:spcPts val="0"/>
              </a:spcBef>
              <a:spcAft>
                <a:spcPts val="0"/>
              </a:spcAft>
              <a:buClr>
                <a:schemeClr val="accent1"/>
              </a:buClr>
              <a:buSzPts val="1400"/>
              <a:buNone/>
              <a:defRPr sz="1400">
                <a:solidFill>
                  <a:schemeClr val="accent1"/>
                </a:solidFill>
              </a:defRPr>
            </a:lvl6pPr>
            <a:lvl7pPr lvl="6">
              <a:spcBef>
                <a:spcPts val="0"/>
              </a:spcBef>
              <a:spcAft>
                <a:spcPts val="0"/>
              </a:spcAft>
              <a:buClr>
                <a:schemeClr val="accent1"/>
              </a:buClr>
              <a:buSzPts val="1400"/>
              <a:buNone/>
              <a:defRPr sz="1400">
                <a:solidFill>
                  <a:schemeClr val="accent1"/>
                </a:solidFill>
              </a:defRPr>
            </a:lvl7pPr>
            <a:lvl8pPr lvl="7">
              <a:spcBef>
                <a:spcPts val="0"/>
              </a:spcBef>
              <a:spcAft>
                <a:spcPts val="0"/>
              </a:spcAft>
              <a:buClr>
                <a:schemeClr val="accent1"/>
              </a:buClr>
              <a:buSzPts val="1400"/>
              <a:buNone/>
              <a:defRPr sz="1400">
                <a:solidFill>
                  <a:schemeClr val="accent1"/>
                </a:solidFill>
              </a:defRPr>
            </a:lvl8pPr>
            <a:lvl9pPr lvl="8">
              <a:spcBef>
                <a:spcPts val="0"/>
              </a:spcBef>
              <a:spcAft>
                <a:spcPts val="0"/>
              </a:spcAft>
              <a:buClr>
                <a:schemeClr val="accent1"/>
              </a:buClr>
              <a:buSzPts val="1400"/>
              <a:buNone/>
              <a:defRPr sz="1400">
                <a:solidFill>
                  <a:schemeClr val="accent1"/>
                </a:solidFill>
              </a:defRPr>
            </a:lvl9pPr>
          </a:lstStyle>
          <a:p>
            <a:endParaRPr/>
          </a:p>
        </p:txBody>
      </p:sp>
      <p:sp>
        <p:nvSpPr>
          <p:cNvPr id="233" name="Google Shape;233;p39"/>
          <p:cNvSpPr/>
          <p:nvPr/>
        </p:nvSpPr>
        <p:spPr>
          <a:xfrm>
            <a:off x="6146700" y="1756113"/>
            <a:ext cx="2768700" cy="1086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None/>
            </a:pPr>
            <a:endParaRPr sz="1000">
              <a:solidFill>
                <a:srgbClr val="FFFFFF"/>
              </a:solidFill>
              <a:latin typeface="Rubik"/>
              <a:ea typeface="Rubik"/>
              <a:cs typeface="Rubik"/>
              <a:sym typeface="Rubik"/>
            </a:endParaRPr>
          </a:p>
        </p:txBody>
      </p:sp>
      <p:sp>
        <p:nvSpPr>
          <p:cNvPr id="234" name="Google Shape;234;p39"/>
          <p:cNvSpPr txBox="1">
            <a:spLocks noGrp="1"/>
          </p:cNvSpPr>
          <p:nvPr>
            <p:ph type="body" idx="3"/>
          </p:nvPr>
        </p:nvSpPr>
        <p:spPr>
          <a:xfrm>
            <a:off x="6146700" y="1809225"/>
            <a:ext cx="2768700" cy="979800"/>
          </a:xfrm>
          <a:prstGeom prst="rect">
            <a:avLst/>
          </a:prstGeom>
        </p:spPr>
        <p:txBody>
          <a:bodyPr spcFirstLastPara="1" wrap="square" lIns="114300" tIns="91425" rIns="91425" bIns="91425" anchor="t" anchorCtr="0">
            <a:normAutofit/>
          </a:bodyPr>
          <a:lstStyle>
            <a:lvl1pPr marL="457200" lvl="0" indent="-292100">
              <a:spcBef>
                <a:spcPts val="0"/>
              </a:spcBef>
              <a:spcAft>
                <a:spcPts val="0"/>
              </a:spcAft>
              <a:buClr>
                <a:schemeClr val="lt2"/>
              </a:buClr>
              <a:buSzPts val="1000"/>
              <a:buChar char="●"/>
              <a:defRPr sz="1000">
                <a:solidFill>
                  <a:schemeClr val="lt2"/>
                </a:solidFill>
              </a:defRPr>
            </a:lvl1pPr>
            <a:lvl2pPr marL="914400" lvl="1" indent="-292100">
              <a:spcBef>
                <a:spcPts val="0"/>
              </a:spcBef>
              <a:spcAft>
                <a:spcPts val="0"/>
              </a:spcAft>
              <a:buClr>
                <a:schemeClr val="lt2"/>
              </a:buClr>
              <a:buSzPts val="1000"/>
              <a:buChar char="○"/>
              <a:defRPr sz="1000">
                <a:solidFill>
                  <a:schemeClr val="lt2"/>
                </a:solidFill>
              </a:defRPr>
            </a:lvl2pPr>
            <a:lvl3pPr marL="1371600" lvl="2" indent="-292100">
              <a:spcBef>
                <a:spcPts val="0"/>
              </a:spcBef>
              <a:spcAft>
                <a:spcPts val="0"/>
              </a:spcAft>
              <a:buClr>
                <a:schemeClr val="lt2"/>
              </a:buClr>
              <a:buSzPts val="1000"/>
              <a:buChar char="■"/>
              <a:defRPr sz="1000">
                <a:solidFill>
                  <a:schemeClr val="lt2"/>
                </a:solidFill>
              </a:defRPr>
            </a:lvl3pPr>
            <a:lvl4pPr marL="1828800" lvl="3" indent="-292100">
              <a:spcBef>
                <a:spcPts val="0"/>
              </a:spcBef>
              <a:spcAft>
                <a:spcPts val="0"/>
              </a:spcAft>
              <a:buClr>
                <a:schemeClr val="lt2"/>
              </a:buClr>
              <a:buSzPts val="1000"/>
              <a:buChar char="●"/>
              <a:defRPr sz="1000">
                <a:solidFill>
                  <a:schemeClr val="lt2"/>
                </a:solidFill>
              </a:defRPr>
            </a:lvl4pPr>
            <a:lvl5pPr marL="2286000" lvl="4" indent="-292100">
              <a:spcBef>
                <a:spcPts val="0"/>
              </a:spcBef>
              <a:spcAft>
                <a:spcPts val="0"/>
              </a:spcAft>
              <a:buClr>
                <a:schemeClr val="lt2"/>
              </a:buClr>
              <a:buSzPts val="1000"/>
              <a:buChar char="○"/>
              <a:defRPr sz="1000">
                <a:solidFill>
                  <a:schemeClr val="lt2"/>
                </a:solidFill>
              </a:defRPr>
            </a:lvl5pPr>
            <a:lvl6pPr marL="2743200" lvl="5" indent="-292100">
              <a:spcBef>
                <a:spcPts val="0"/>
              </a:spcBef>
              <a:spcAft>
                <a:spcPts val="0"/>
              </a:spcAft>
              <a:buClr>
                <a:schemeClr val="lt2"/>
              </a:buClr>
              <a:buSzPts val="1000"/>
              <a:buChar char="■"/>
              <a:defRPr sz="1000">
                <a:solidFill>
                  <a:schemeClr val="lt2"/>
                </a:solidFill>
              </a:defRPr>
            </a:lvl6pPr>
            <a:lvl7pPr marL="3200400" lvl="6" indent="-292100">
              <a:spcBef>
                <a:spcPts val="0"/>
              </a:spcBef>
              <a:spcAft>
                <a:spcPts val="0"/>
              </a:spcAft>
              <a:buClr>
                <a:schemeClr val="lt2"/>
              </a:buClr>
              <a:buSzPts val="1000"/>
              <a:buChar char="●"/>
              <a:defRPr sz="1000">
                <a:solidFill>
                  <a:schemeClr val="lt2"/>
                </a:solidFill>
              </a:defRPr>
            </a:lvl7pPr>
            <a:lvl8pPr marL="3657600" lvl="7" indent="-292100">
              <a:spcBef>
                <a:spcPts val="0"/>
              </a:spcBef>
              <a:spcAft>
                <a:spcPts val="0"/>
              </a:spcAft>
              <a:buClr>
                <a:schemeClr val="lt2"/>
              </a:buClr>
              <a:buSzPts val="1000"/>
              <a:buChar char="○"/>
              <a:defRPr sz="1000">
                <a:solidFill>
                  <a:schemeClr val="lt2"/>
                </a:solidFill>
              </a:defRPr>
            </a:lvl8pPr>
            <a:lvl9pPr marL="4114800" lvl="8" indent="-292100">
              <a:spcBef>
                <a:spcPts val="0"/>
              </a:spcBef>
              <a:spcAft>
                <a:spcPts val="0"/>
              </a:spcAft>
              <a:buClr>
                <a:schemeClr val="lt2"/>
              </a:buClr>
              <a:buSzPts val="1000"/>
              <a:buChar char="■"/>
              <a:defRPr sz="1000">
                <a:solidFill>
                  <a:schemeClr val="lt2"/>
                </a:solidFill>
              </a:defRPr>
            </a:lvl9pPr>
          </a:lstStyle>
          <a:p>
            <a:endParaRPr/>
          </a:p>
        </p:txBody>
      </p:sp>
      <p:sp>
        <p:nvSpPr>
          <p:cNvPr id="235" name="Google Shape;235;p39"/>
          <p:cNvSpPr txBox="1">
            <a:spLocks noGrp="1"/>
          </p:cNvSpPr>
          <p:nvPr>
            <p:ph type="sldNum" idx="12"/>
          </p:nvPr>
        </p:nvSpPr>
        <p:spPr>
          <a:xfrm>
            <a:off x="8595308" y="4749892"/>
            <a:ext cx="548700" cy="393600"/>
          </a:xfrm>
          <a:prstGeom prst="rect">
            <a:avLst/>
          </a:prstGeom>
        </p:spPr>
        <p:txBody>
          <a:bodyPr spcFirstLastPara="1" wrap="square" lIns="91425" tIns="91425" rIns="91425" bIns="91425" anchor="ctr" anchorCtr="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three columns and image 4">
  <p:cSld name="CUSTOM_2_1_1_1">
    <p:bg>
      <p:bgPr>
        <a:solidFill>
          <a:schemeClr val="lt1"/>
        </a:solidFill>
        <a:effectLst/>
      </p:bgPr>
    </p:bg>
    <p:spTree>
      <p:nvGrpSpPr>
        <p:cNvPr id="1" name="Shape 236"/>
        <p:cNvGrpSpPr/>
        <p:nvPr/>
      </p:nvGrpSpPr>
      <p:grpSpPr>
        <a:xfrm>
          <a:off x="0" y="0"/>
          <a:ext cx="0" cy="0"/>
          <a:chOff x="0" y="0"/>
          <a:chExt cx="0" cy="0"/>
        </a:xfrm>
      </p:grpSpPr>
      <p:sp>
        <p:nvSpPr>
          <p:cNvPr id="237" name="Google Shape;237;p40"/>
          <p:cNvSpPr/>
          <p:nvPr/>
        </p:nvSpPr>
        <p:spPr>
          <a:xfrm>
            <a:off x="228475" y="228600"/>
            <a:ext cx="8686800" cy="8658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Rubik"/>
              <a:ea typeface="Rubik"/>
              <a:cs typeface="Rubik"/>
              <a:sym typeface="Rubik"/>
            </a:endParaRPr>
          </a:p>
        </p:txBody>
      </p:sp>
      <p:sp>
        <p:nvSpPr>
          <p:cNvPr id="238" name="Google Shape;238;p40"/>
          <p:cNvSpPr txBox="1">
            <a:spLocks noGrp="1"/>
          </p:cNvSpPr>
          <p:nvPr>
            <p:ph type="title"/>
          </p:nvPr>
        </p:nvSpPr>
        <p:spPr>
          <a:xfrm>
            <a:off x="635500" y="228600"/>
            <a:ext cx="7836900" cy="865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2"/>
              </a:buClr>
              <a:buSzPts val="4000"/>
              <a:buNone/>
              <a:defRPr>
                <a:solidFill>
                  <a:schemeClr val="lt2"/>
                </a:solidFill>
              </a:defRPr>
            </a:lvl1pPr>
            <a:lvl2pPr lvl="1">
              <a:spcBef>
                <a:spcPts val="0"/>
              </a:spcBef>
              <a:spcAft>
                <a:spcPts val="0"/>
              </a:spcAft>
              <a:buClr>
                <a:schemeClr val="lt2"/>
              </a:buClr>
              <a:buSzPts val="4000"/>
              <a:buNone/>
              <a:defRPr>
                <a:solidFill>
                  <a:schemeClr val="lt2"/>
                </a:solidFill>
              </a:defRPr>
            </a:lvl2pPr>
            <a:lvl3pPr lvl="2">
              <a:spcBef>
                <a:spcPts val="0"/>
              </a:spcBef>
              <a:spcAft>
                <a:spcPts val="0"/>
              </a:spcAft>
              <a:buClr>
                <a:schemeClr val="lt2"/>
              </a:buClr>
              <a:buSzPts val="4000"/>
              <a:buNone/>
              <a:defRPr>
                <a:solidFill>
                  <a:schemeClr val="lt2"/>
                </a:solidFill>
              </a:defRPr>
            </a:lvl3pPr>
            <a:lvl4pPr lvl="3">
              <a:spcBef>
                <a:spcPts val="0"/>
              </a:spcBef>
              <a:spcAft>
                <a:spcPts val="0"/>
              </a:spcAft>
              <a:buClr>
                <a:schemeClr val="lt2"/>
              </a:buClr>
              <a:buSzPts val="4000"/>
              <a:buNone/>
              <a:defRPr>
                <a:solidFill>
                  <a:schemeClr val="lt2"/>
                </a:solidFill>
              </a:defRPr>
            </a:lvl4pPr>
            <a:lvl5pPr lvl="4">
              <a:spcBef>
                <a:spcPts val="0"/>
              </a:spcBef>
              <a:spcAft>
                <a:spcPts val="0"/>
              </a:spcAft>
              <a:buClr>
                <a:schemeClr val="lt2"/>
              </a:buClr>
              <a:buSzPts val="4000"/>
              <a:buNone/>
              <a:defRPr>
                <a:solidFill>
                  <a:schemeClr val="lt2"/>
                </a:solidFill>
              </a:defRPr>
            </a:lvl5pPr>
            <a:lvl6pPr lvl="5">
              <a:spcBef>
                <a:spcPts val="0"/>
              </a:spcBef>
              <a:spcAft>
                <a:spcPts val="0"/>
              </a:spcAft>
              <a:buClr>
                <a:schemeClr val="lt2"/>
              </a:buClr>
              <a:buSzPts val="4000"/>
              <a:buNone/>
              <a:defRPr>
                <a:solidFill>
                  <a:schemeClr val="lt2"/>
                </a:solidFill>
              </a:defRPr>
            </a:lvl6pPr>
            <a:lvl7pPr lvl="6">
              <a:spcBef>
                <a:spcPts val="0"/>
              </a:spcBef>
              <a:spcAft>
                <a:spcPts val="0"/>
              </a:spcAft>
              <a:buClr>
                <a:schemeClr val="lt2"/>
              </a:buClr>
              <a:buSzPts val="4000"/>
              <a:buNone/>
              <a:defRPr>
                <a:solidFill>
                  <a:schemeClr val="lt2"/>
                </a:solidFill>
              </a:defRPr>
            </a:lvl7pPr>
            <a:lvl8pPr lvl="7">
              <a:spcBef>
                <a:spcPts val="0"/>
              </a:spcBef>
              <a:spcAft>
                <a:spcPts val="0"/>
              </a:spcAft>
              <a:buClr>
                <a:schemeClr val="lt2"/>
              </a:buClr>
              <a:buSzPts val="4000"/>
              <a:buNone/>
              <a:defRPr>
                <a:solidFill>
                  <a:schemeClr val="lt2"/>
                </a:solidFill>
              </a:defRPr>
            </a:lvl8pPr>
            <a:lvl9pPr lvl="8">
              <a:spcBef>
                <a:spcPts val="0"/>
              </a:spcBef>
              <a:spcAft>
                <a:spcPts val="0"/>
              </a:spcAft>
              <a:buClr>
                <a:schemeClr val="lt2"/>
              </a:buClr>
              <a:buSzPts val="4000"/>
              <a:buNone/>
              <a:defRPr>
                <a:solidFill>
                  <a:schemeClr val="lt2"/>
                </a:solidFill>
              </a:defRPr>
            </a:lvl9pPr>
          </a:lstStyle>
          <a:p>
            <a:endParaRPr/>
          </a:p>
        </p:txBody>
      </p:sp>
      <p:sp>
        <p:nvSpPr>
          <p:cNvPr id="239" name="Google Shape;239;p40"/>
          <p:cNvSpPr>
            <a:spLocks noGrp="1"/>
          </p:cNvSpPr>
          <p:nvPr>
            <p:ph type="pic" idx="2"/>
          </p:nvPr>
        </p:nvSpPr>
        <p:spPr>
          <a:xfrm>
            <a:off x="228600" y="3062975"/>
            <a:ext cx="8686800" cy="1851900"/>
          </a:xfrm>
          <a:prstGeom prst="rect">
            <a:avLst/>
          </a:prstGeom>
          <a:noFill/>
          <a:ln>
            <a:noFill/>
          </a:ln>
        </p:spPr>
      </p:sp>
      <p:sp>
        <p:nvSpPr>
          <p:cNvPr id="240" name="Google Shape;240;p40"/>
          <p:cNvSpPr txBox="1">
            <a:spLocks noGrp="1"/>
          </p:cNvSpPr>
          <p:nvPr>
            <p:ph type="sldNum" idx="12"/>
          </p:nvPr>
        </p:nvSpPr>
        <p:spPr>
          <a:xfrm>
            <a:off x="8595308" y="4749892"/>
            <a:ext cx="548700" cy="393600"/>
          </a:xfrm>
          <a:prstGeom prst="rect">
            <a:avLst/>
          </a:prstGeom>
        </p:spPr>
        <p:txBody>
          <a:bodyPr spcFirstLastPara="1" wrap="square" lIns="91425" tIns="91425" rIns="91425" bIns="91425" anchor="ctr" anchorCtr="0">
            <a:norm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
        <p:nvSpPr>
          <p:cNvPr id="241" name="Google Shape;241;p40"/>
          <p:cNvSpPr/>
          <p:nvPr/>
        </p:nvSpPr>
        <p:spPr>
          <a:xfrm>
            <a:off x="228600" y="1322475"/>
            <a:ext cx="2768700" cy="450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latin typeface="Young Serif"/>
              <a:ea typeface="Young Serif"/>
              <a:cs typeface="Young Serif"/>
              <a:sym typeface="Young Serif"/>
            </a:endParaRPr>
          </a:p>
        </p:txBody>
      </p:sp>
      <p:sp>
        <p:nvSpPr>
          <p:cNvPr id="242" name="Google Shape;242;p40"/>
          <p:cNvSpPr txBox="1">
            <a:spLocks noGrp="1"/>
          </p:cNvSpPr>
          <p:nvPr>
            <p:ph type="subTitle" idx="1"/>
          </p:nvPr>
        </p:nvSpPr>
        <p:spPr>
          <a:xfrm>
            <a:off x="228600" y="1322450"/>
            <a:ext cx="2768700" cy="450900"/>
          </a:xfrm>
          <a:prstGeom prst="rect">
            <a:avLst/>
          </a:prstGeom>
        </p:spPr>
        <p:txBody>
          <a:bodyPr spcFirstLastPara="1" wrap="square" lIns="171450" tIns="91425" rIns="91425" bIns="91425" anchor="ctr" anchorCtr="0">
            <a:noAutofit/>
          </a:bodyPr>
          <a:lstStyle>
            <a:lvl1pPr lvl="0">
              <a:spcBef>
                <a:spcPts val="0"/>
              </a:spcBef>
              <a:spcAft>
                <a:spcPts val="0"/>
              </a:spcAft>
              <a:buClr>
                <a:schemeClr val="accent1"/>
              </a:buClr>
              <a:buSzPts val="1400"/>
              <a:buNone/>
              <a:defRPr sz="1400">
                <a:solidFill>
                  <a:schemeClr val="accent1"/>
                </a:solidFill>
              </a:defRPr>
            </a:lvl1pPr>
            <a:lvl2pPr lvl="1">
              <a:spcBef>
                <a:spcPts val="0"/>
              </a:spcBef>
              <a:spcAft>
                <a:spcPts val="0"/>
              </a:spcAft>
              <a:buClr>
                <a:schemeClr val="accent1"/>
              </a:buClr>
              <a:buSzPts val="1400"/>
              <a:buNone/>
              <a:defRPr sz="1400">
                <a:solidFill>
                  <a:schemeClr val="accent1"/>
                </a:solidFill>
              </a:defRPr>
            </a:lvl2pPr>
            <a:lvl3pPr lvl="2">
              <a:spcBef>
                <a:spcPts val="0"/>
              </a:spcBef>
              <a:spcAft>
                <a:spcPts val="0"/>
              </a:spcAft>
              <a:buClr>
                <a:schemeClr val="accent1"/>
              </a:buClr>
              <a:buSzPts val="1400"/>
              <a:buNone/>
              <a:defRPr sz="1400">
                <a:solidFill>
                  <a:schemeClr val="accent1"/>
                </a:solidFill>
              </a:defRPr>
            </a:lvl3pPr>
            <a:lvl4pPr lvl="3">
              <a:spcBef>
                <a:spcPts val="0"/>
              </a:spcBef>
              <a:spcAft>
                <a:spcPts val="0"/>
              </a:spcAft>
              <a:buClr>
                <a:schemeClr val="accent1"/>
              </a:buClr>
              <a:buSzPts val="1400"/>
              <a:buNone/>
              <a:defRPr sz="1400">
                <a:solidFill>
                  <a:schemeClr val="accent1"/>
                </a:solidFill>
              </a:defRPr>
            </a:lvl4pPr>
            <a:lvl5pPr lvl="4">
              <a:spcBef>
                <a:spcPts val="0"/>
              </a:spcBef>
              <a:spcAft>
                <a:spcPts val="0"/>
              </a:spcAft>
              <a:buClr>
                <a:schemeClr val="accent1"/>
              </a:buClr>
              <a:buSzPts val="1400"/>
              <a:buNone/>
              <a:defRPr sz="1400">
                <a:solidFill>
                  <a:schemeClr val="accent1"/>
                </a:solidFill>
              </a:defRPr>
            </a:lvl5pPr>
            <a:lvl6pPr lvl="5">
              <a:spcBef>
                <a:spcPts val="0"/>
              </a:spcBef>
              <a:spcAft>
                <a:spcPts val="0"/>
              </a:spcAft>
              <a:buClr>
                <a:schemeClr val="accent1"/>
              </a:buClr>
              <a:buSzPts val="1400"/>
              <a:buNone/>
              <a:defRPr sz="1400">
                <a:solidFill>
                  <a:schemeClr val="accent1"/>
                </a:solidFill>
              </a:defRPr>
            </a:lvl6pPr>
            <a:lvl7pPr lvl="6">
              <a:spcBef>
                <a:spcPts val="0"/>
              </a:spcBef>
              <a:spcAft>
                <a:spcPts val="0"/>
              </a:spcAft>
              <a:buClr>
                <a:schemeClr val="accent1"/>
              </a:buClr>
              <a:buSzPts val="1400"/>
              <a:buNone/>
              <a:defRPr sz="1400">
                <a:solidFill>
                  <a:schemeClr val="accent1"/>
                </a:solidFill>
              </a:defRPr>
            </a:lvl7pPr>
            <a:lvl8pPr lvl="7">
              <a:spcBef>
                <a:spcPts val="0"/>
              </a:spcBef>
              <a:spcAft>
                <a:spcPts val="0"/>
              </a:spcAft>
              <a:buClr>
                <a:schemeClr val="accent1"/>
              </a:buClr>
              <a:buSzPts val="1400"/>
              <a:buNone/>
              <a:defRPr sz="1400">
                <a:solidFill>
                  <a:schemeClr val="accent1"/>
                </a:solidFill>
              </a:defRPr>
            </a:lvl8pPr>
            <a:lvl9pPr lvl="8">
              <a:spcBef>
                <a:spcPts val="0"/>
              </a:spcBef>
              <a:spcAft>
                <a:spcPts val="0"/>
              </a:spcAft>
              <a:buClr>
                <a:schemeClr val="accent1"/>
              </a:buClr>
              <a:buSzPts val="1400"/>
              <a:buNone/>
              <a:defRPr sz="1400">
                <a:solidFill>
                  <a:schemeClr val="accent1"/>
                </a:solidFill>
              </a:defRPr>
            </a:lvl9pPr>
          </a:lstStyle>
          <a:p>
            <a:endParaRPr/>
          </a:p>
        </p:txBody>
      </p:sp>
      <p:sp>
        <p:nvSpPr>
          <p:cNvPr id="243" name="Google Shape;243;p40"/>
          <p:cNvSpPr/>
          <p:nvPr/>
        </p:nvSpPr>
        <p:spPr>
          <a:xfrm>
            <a:off x="228600" y="1756113"/>
            <a:ext cx="2768700" cy="1086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None/>
            </a:pPr>
            <a:endParaRPr sz="1000">
              <a:solidFill>
                <a:srgbClr val="FFFFFF"/>
              </a:solidFill>
              <a:latin typeface="Rubik"/>
              <a:ea typeface="Rubik"/>
              <a:cs typeface="Rubik"/>
              <a:sym typeface="Rubik"/>
            </a:endParaRPr>
          </a:p>
        </p:txBody>
      </p:sp>
      <p:sp>
        <p:nvSpPr>
          <p:cNvPr id="244" name="Google Shape;244;p40"/>
          <p:cNvSpPr txBox="1">
            <a:spLocks noGrp="1"/>
          </p:cNvSpPr>
          <p:nvPr>
            <p:ph type="body" idx="3"/>
          </p:nvPr>
        </p:nvSpPr>
        <p:spPr>
          <a:xfrm>
            <a:off x="228600" y="1809225"/>
            <a:ext cx="2768700" cy="979800"/>
          </a:xfrm>
          <a:prstGeom prst="rect">
            <a:avLst/>
          </a:prstGeom>
        </p:spPr>
        <p:txBody>
          <a:bodyPr spcFirstLastPara="1" wrap="square" lIns="114300" tIns="91425" rIns="91425" bIns="91425" anchor="t" anchorCtr="0">
            <a:normAutofit/>
          </a:bodyPr>
          <a:lstStyle>
            <a:lvl1pPr marL="457200" lvl="0" indent="-292100">
              <a:spcBef>
                <a:spcPts val="0"/>
              </a:spcBef>
              <a:spcAft>
                <a:spcPts val="0"/>
              </a:spcAft>
              <a:buClr>
                <a:schemeClr val="lt2"/>
              </a:buClr>
              <a:buSzPts val="1000"/>
              <a:buChar char="●"/>
              <a:defRPr sz="1000">
                <a:solidFill>
                  <a:schemeClr val="lt2"/>
                </a:solidFill>
              </a:defRPr>
            </a:lvl1pPr>
            <a:lvl2pPr marL="914400" lvl="1" indent="-292100">
              <a:spcBef>
                <a:spcPts val="0"/>
              </a:spcBef>
              <a:spcAft>
                <a:spcPts val="0"/>
              </a:spcAft>
              <a:buClr>
                <a:schemeClr val="lt2"/>
              </a:buClr>
              <a:buSzPts val="1000"/>
              <a:buChar char="○"/>
              <a:defRPr sz="1000">
                <a:solidFill>
                  <a:schemeClr val="lt2"/>
                </a:solidFill>
              </a:defRPr>
            </a:lvl2pPr>
            <a:lvl3pPr marL="1371600" lvl="2" indent="-292100">
              <a:spcBef>
                <a:spcPts val="0"/>
              </a:spcBef>
              <a:spcAft>
                <a:spcPts val="0"/>
              </a:spcAft>
              <a:buClr>
                <a:schemeClr val="lt2"/>
              </a:buClr>
              <a:buSzPts val="1000"/>
              <a:buChar char="■"/>
              <a:defRPr sz="1000">
                <a:solidFill>
                  <a:schemeClr val="lt2"/>
                </a:solidFill>
              </a:defRPr>
            </a:lvl3pPr>
            <a:lvl4pPr marL="1828800" lvl="3" indent="-292100">
              <a:spcBef>
                <a:spcPts val="0"/>
              </a:spcBef>
              <a:spcAft>
                <a:spcPts val="0"/>
              </a:spcAft>
              <a:buClr>
                <a:schemeClr val="lt2"/>
              </a:buClr>
              <a:buSzPts val="1000"/>
              <a:buChar char="●"/>
              <a:defRPr sz="1000">
                <a:solidFill>
                  <a:schemeClr val="lt2"/>
                </a:solidFill>
              </a:defRPr>
            </a:lvl4pPr>
            <a:lvl5pPr marL="2286000" lvl="4" indent="-292100">
              <a:spcBef>
                <a:spcPts val="0"/>
              </a:spcBef>
              <a:spcAft>
                <a:spcPts val="0"/>
              </a:spcAft>
              <a:buClr>
                <a:schemeClr val="lt2"/>
              </a:buClr>
              <a:buSzPts val="1000"/>
              <a:buChar char="○"/>
              <a:defRPr sz="1000">
                <a:solidFill>
                  <a:schemeClr val="lt2"/>
                </a:solidFill>
              </a:defRPr>
            </a:lvl5pPr>
            <a:lvl6pPr marL="2743200" lvl="5" indent="-292100">
              <a:spcBef>
                <a:spcPts val="0"/>
              </a:spcBef>
              <a:spcAft>
                <a:spcPts val="0"/>
              </a:spcAft>
              <a:buClr>
                <a:schemeClr val="lt2"/>
              </a:buClr>
              <a:buSzPts val="1000"/>
              <a:buChar char="■"/>
              <a:defRPr sz="1000">
                <a:solidFill>
                  <a:schemeClr val="lt2"/>
                </a:solidFill>
              </a:defRPr>
            </a:lvl6pPr>
            <a:lvl7pPr marL="3200400" lvl="6" indent="-292100">
              <a:spcBef>
                <a:spcPts val="0"/>
              </a:spcBef>
              <a:spcAft>
                <a:spcPts val="0"/>
              </a:spcAft>
              <a:buClr>
                <a:schemeClr val="lt2"/>
              </a:buClr>
              <a:buSzPts val="1000"/>
              <a:buChar char="●"/>
              <a:defRPr sz="1000">
                <a:solidFill>
                  <a:schemeClr val="lt2"/>
                </a:solidFill>
              </a:defRPr>
            </a:lvl7pPr>
            <a:lvl8pPr marL="3657600" lvl="7" indent="-292100">
              <a:spcBef>
                <a:spcPts val="0"/>
              </a:spcBef>
              <a:spcAft>
                <a:spcPts val="0"/>
              </a:spcAft>
              <a:buClr>
                <a:schemeClr val="lt2"/>
              </a:buClr>
              <a:buSzPts val="1000"/>
              <a:buChar char="○"/>
              <a:defRPr sz="1000">
                <a:solidFill>
                  <a:schemeClr val="lt2"/>
                </a:solidFill>
              </a:defRPr>
            </a:lvl8pPr>
            <a:lvl9pPr marL="4114800" lvl="8" indent="-292100">
              <a:spcBef>
                <a:spcPts val="0"/>
              </a:spcBef>
              <a:spcAft>
                <a:spcPts val="0"/>
              </a:spcAft>
              <a:buClr>
                <a:schemeClr val="lt2"/>
              </a:buClr>
              <a:buSzPts val="1000"/>
              <a:buChar char="■"/>
              <a:defRPr sz="1000">
                <a:solidFill>
                  <a:schemeClr val="lt2"/>
                </a:solidFill>
              </a:defRPr>
            </a:lvl9pPr>
          </a:lstStyle>
          <a:p>
            <a:endParaRPr/>
          </a:p>
        </p:txBody>
      </p:sp>
      <p:sp>
        <p:nvSpPr>
          <p:cNvPr id="245" name="Google Shape;245;p40"/>
          <p:cNvSpPr/>
          <p:nvPr/>
        </p:nvSpPr>
        <p:spPr>
          <a:xfrm>
            <a:off x="3187650" y="1322475"/>
            <a:ext cx="2768700" cy="450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latin typeface="Young Serif"/>
              <a:ea typeface="Young Serif"/>
              <a:cs typeface="Young Serif"/>
              <a:sym typeface="Young Serif"/>
            </a:endParaRPr>
          </a:p>
        </p:txBody>
      </p:sp>
      <p:sp>
        <p:nvSpPr>
          <p:cNvPr id="246" name="Google Shape;246;p40"/>
          <p:cNvSpPr txBox="1">
            <a:spLocks noGrp="1"/>
          </p:cNvSpPr>
          <p:nvPr>
            <p:ph type="subTitle" idx="4"/>
          </p:nvPr>
        </p:nvSpPr>
        <p:spPr>
          <a:xfrm>
            <a:off x="3187650" y="1322450"/>
            <a:ext cx="2768700" cy="450900"/>
          </a:xfrm>
          <a:prstGeom prst="rect">
            <a:avLst/>
          </a:prstGeom>
        </p:spPr>
        <p:txBody>
          <a:bodyPr spcFirstLastPara="1" wrap="square" lIns="171450" tIns="91425" rIns="91425" bIns="91425" anchor="ctr" anchorCtr="0">
            <a:noAutofit/>
          </a:bodyPr>
          <a:lstStyle>
            <a:lvl1pPr lvl="0">
              <a:spcBef>
                <a:spcPts val="0"/>
              </a:spcBef>
              <a:spcAft>
                <a:spcPts val="0"/>
              </a:spcAft>
              <a:buClr>
                <a:schemeClr val="accent1"/>
              </a:buClr>
              <a:buSzPts val="1400"/>
              <a:buNone/>
              <a:defRPr sz="1400">
                <a:solidFill>
                  <a:schemeClr val="accent1"/>
                </a:solidFill>
              </a:defRPr>
            </a:lvl1pPr>
            <a:lvl2pPr lvl="1">
              <a:spcBef>
                <a:spcPts val="0"/>
              </a:spcBef>
              <a:spcAft>
                <a:spcPts val="0"/>
              </a:spcAft>
              <a:buClr>
                <a:schemeClr val="accent1"/>
              </a:buClr>
              <a:buSzPts val="1400"/>
              <a:buNone/>
              <a:defRPr sz="1400">
                <a:solidFill>
                  <a:schemeClr val="accent1"/>
                </a:solidFill>
              </a:defRPr>
            </a:lvl2pPr>
            <a:lvl3pPr lvl="2">
              <a:spcBef>
                <a:spcPts val="0"/>
              </a:spcBef>
              <a:spcAft>
                <a:spcPts val="0"/>
              </a:spcAft>
              <a:buClr>
                <a:schemeClr val="accent1"/>
              </a:buClr>
              <a:buSzPts val="1400"/>
              <a:buNone/>
              <a:defRPr sz="1400">
                <a:solidFill>
                  <a:schemeClr val="accent1"/>
                </a:solidFill>
              </a:defRPr>
            </a:lvl3pPr>
            <a:lvl4pPr lvl="3">
              <a:spcBef>
                <a:spcPts val="0"/>
              </a:spcBef>
              <a:spcAft>
                <a:spcPts val="0"/>
              </a:spcAft>
              <a:buClr>
                <a:schemeClr val="accent1"/>
              </a:buClr>
              <a:buSzPts val="1400"/>
              <a:buNone/>
              <a:defRPr sz="1400">
                <a:solidFill>
                  <a:schemeClr val="accent1"/>
                </a:solidFill>
              </a:defRPr>
            </a:lvl4pPr>
            <a:lvl5pPr lvl="4">
              <a:spcBef>
                <a:spcPts val="0"/>
              </a:spcBef>
              <a:spcAft>
                <a:spcPts val="0"/>
              </a:spcAft>
              <a:buClr>
                <a:schemeClr val="accent1"/>
              </a:buClr>
              <a:buSzPts val="1400"/>
              <a:buNone/>
              <a:defRPr sz="1400">
                <a:solidFill>
                  <a:schemeClr val="accent1"/>
                </a:solidFill>
              </a:defRPr>
            </a:lvl5pPr>
            <a:lvl6pPr lvl="5">
              <a:spcBef>
                <a:spcPts val="0"/>
              </a:spcBef>
              <a:spcAft>
                <a:spcPts val="0"/>
              </a:spcAft>
              <a:buClr>
                <a:schemeClr val="accent1"/>
              </a:buClr>
              <a:buSzPts val="1400"/>
              <a:buNone/>
              <a:defRPr sz="1400">
                <a:solidFill>
                  <a:schemeClr val="accent1"/>
                </a:solidFill>
              </a:defRPr>
            </a:lvl6pPr>
            <a:lvl7pPr lvl="6">
              <a:spcBef>
                <a:spcPts val="0"/>
              </a:spcBef>
              <a:spcAft>
                <a:spcPts val="0"/>
              </a:spcAft>
              <a:buClr>
                <a:schemeClr val="accent1"/>
              </a:buClr>
              <a:buSzPts val="1400"/>
              <a:buNone/>
              <a:defRPr sz="1400">
                <a:solidFill>
                  <a:schemeClr val="accent1"/>
                </a:solidFill>
              </a:defRPr>
            </a:lvl7pPr>
            <a:lvl8pPr lvl="7">
              <a:spcBef>
                <a:spcPts val="0"/>
              </a:spcBef>
              <a:spcAft>
                <a:spcPts val="0"/>
              </a:spcAft>
              <a:buClr>
                <a:schemeClr val="accent1"/>
              </a:buClr>
              <a:buSzPts val="1400"/>
              <a:buNone/>
              <a:defRPr sz="1400">
                <a:solidFill>
                  <a:schemeClr val="accent1"/>
                </a:solidFill>
              </a:defRPr>
            </a:lvl8pPr>
            <a:lvl9pPr lvl="8">
              <a:spcBef>
                <a:spcPts val="0"/>
              </a:spcBef>
              <a:spcAft>
                <a:spcPts val="0"/>
              </a:spcAft>
              <a:buClr>
                <a:schemeClr val="accent1"/>
              </a:buClr>
              <a:buSzPts val="1400"/>
              <a:buNone/>
              <a:defRPr sz="1400">
                <a:solidFill>
                  <a:schemeClr val="accent1"/>
                </a:solidFill>
              </a:defRPr>
            </a:lvl9pPr>
          </a:lstStyle>
          <a:p>
            <a:endParaRPr/>
          </a:p>
        </p:txBody>
      </p:sp>
      <p:sp>
        <p:nvSpPr>
          <p:cNvPr id="247" name="Google Shape;247;p40"/>
          <p:cNvSpPr/>
          <p:nvPr/>
        </p:nvSpPr>
        <p:spPr>
          <a:xfrm>
            <a:off x="3187650" y="1756113"/>
            <a:ext cx="2768700" cy="1086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None/>
            </a:pPr>
            <a:endParaRPr sz="1000">
              <a:solidFill>
                <a:srgbClr val="FFFFFF"/>
              </a:solidFill>
              <a:latin typeface="Rubik"/>
              <a:ea typeface="Rubik"/>
              <a:cs typeface="Rubik"/>
              <a:sym typeface="Rubik"/>
            </a:endParaRPr>
          </a:p>
        </p:txBody>
      </p:sp>
      <p:sp>
        <p:nvSpPr>
          <p:cNvPr id="248" name="Google Shape;248;p40"/>
          <p:cNvSpPr txBox="1">
            <a:spLocks noGrp="1"/>
          </p:cNvSpPr>
          <p:nvPr>
            <p:ph type="body" idx="5"/>
          </p:nvPr>
        </p:nvSpPr>
        <p:spPr>
          <a:xfrm>
            <a:off x="3187650" y="1809225"/>
            <a:ext cx="2768700" cy="979800"/>
          </a:xfrm>
          <a:prstGeom prst="rect">
            <a:avLst/>
          </a:prstGeom>
        </p:spPr>
        <p:txBody>
          <a:bodyPr spcFirstLastPara="1" wrap="square" lIns="114300" tIns="91425" rIns="91425" bIns="91425" anchor="t" anchorCtr="0">
            <a:normAutofit/>
          </a:bodyPr>
          <a:lstStyle>
            <a:lvl1pPr marL="457200" lvl="0" indent="-292100">
              <a:spcBef>
                <a:spcPts val="0"/>
              </a:spcBef>
              <a:spcAft>
                <a:spcPts val="0"/>
              </a:spcAft>
              <a:buClr>
                <a:schemeClr val="lt2"/>
              </a:buClr>
              <a:buSzPts val="1000"/>
              <a:buChar char="●"/>
              <a:defRPr sz="1000">
                <a:solidFill>
                  <a:schemeClr val="lt2"/>
                </a:solidFill>
              </a:defRPr>
            </a:lvl1pPr>
            <a:lvl2pPr marL="914400" lvl="1" indent="-292100">
              <a:spcBef>
                <a:spcPts val="0"/>
              </a:spcBef>
              <a:spcAft>
                <a:spcPts val="0"/>
              </a:spcAft>
              <a:buClr>
                <a:schemeClr val="lt2"/>
              </a:buClr>
              <a:buSzPts val="1000"/>
              <a:buChar char="○"/>
              <a:defRPr sz="1000">
                <a:solidFill>
                  <a:schemeClr val="lt2"/>
                </a:solidFill>
              </a:defRPr>
            </a:lvl2pPr>
            <a:lvl3pPr marL="1371600" lvl="2" indent="-292100">
              <a:spcBef>
                <a:spcPts val="0"/>
              </a:spcBef>
              <a:spcAft>
                <a:spcPts val="0"/>
              </a:spcAft>
              <a:buClr>
                <a:schemeClr val="lt2"/>
              </a:buClr>
              <a:buSzPts val="1000"/>
              <a:buChar char="■"/>
              <a:defRPr sz="1000">
                <a:solidFill>
                  <a:schemeClr val="lt2"/>
                </a:solidFill>
              </a:defRPr>
            </a:lvl3pPr>
            <a:lvl4pPr marL="1828800" lvl="3" indent="-292100">
              <a:spcBef>
                <a:spcPts val="0"/>
              </a:spcBef>
              <a:spcAft>
                <a:spcPts val="0"/>
              </a:spcAft>
              <a:buClr>
                <a:schemeClr val="lt2"/>
              </a:buClr>
              <a:buSzPts val="1000"/>
              <a:buChar char="●"/>
              <a:defRPr sz="1000">
                <a:solidFill>
                  <a:schemeClr val="lt2"/>
                </a:solidFill>
              </a:defRPr>
            </a:lvl4pPr>
            <a:lvl5pPr marL="2286000" lvl="4" indent="-292100">
              <a:spcBef>
                <a:spcPts val="0"/>
              </a:spcBef>
              <a:spcAft>
                <a:spcPts val="0"/>
              </a:spcAft>
              <a:buClr>
                <a:schemeClr val="lt2"/>
              </a:buClr>
              <a:buSzPts val="1000"/>
              <a:buChar char="○"/>
              <a:defRPr sz="1000">
                <a:solidFill>
                  <a:schemeClr val="lt2"/>
                </a:solidFill>
              </a:defRPr>
            </a:lvl5pPr>
            <a:lvl6pPr marL="2743200" lvl="5" indent="-292100">
              <a:spcBef>
                <a:spcPts val="0"/>
              </a:spcBef>
              <a:spcAft>
                <a:spcPts val="0"/>
              </a:spcAft>
              <a:buClr>
                <a:schemeClr val="lt2"/>
              </a:buClr>
              <a:buSzPts val="1000"/>
              <a:buChar char="■"/>
              <a:defRPr sz="1000">
                <a:solidFill>
                  <a:schemeClr val="lt2"/>
                </a:solidFill>
              </a:defRPr>
            </a:lvl6pPr>
            <a:lvl7pPr marL="3200400" lvl="6" indent="-292100">
              <a:spcBef>
                <a:spcPts val="0"/>
              </a:spcBef>
              <a:spcAft>
                <a:spcPts val="0"/>
              </a:spcAft>
              <a:buClr>
                <a:schemeClr val="lt2"/>
              </a:buClr>
              <a:buSzPts val="1000"/>
              <a:buChar char="●"/>
              <a:defRPr sz="1000">
                <a:solidFill>
                  <a:schemeClr val="lt2"/>
                </a:solidFill>
              </a:defRPr>
            </a:lvl7pPr>
            <a:lvl8pPr marL="3657600" lvl="7" indent="-292100">
              <a:spcBef>
                <a:spcPts val="0"/>
              </a:spcBef>
              <a:spcAft>
                <a:spcPts val="0"/>
              </a:spcAft>
              <a:buClr>
                <a:schemeClr val="lt2"/>
              </a:buClr>
              <a:buSzPts val="1000"/>
              <a:buChar char="○"/>
              <a:defRPr sz="1000">
                <a:solidFill>
                  <a:schemeClr val="lt2"/>
                </a:solidFill>
              </a:defRPr>
            </a:lvl8pPr>
            <a:lvl9pPr marL="4114800" lvl="8" indent="-292100">
              <a:spcBef>
                <a:spcPts val="0"/>
              </a:spcBef>
              <a:spcAft>
                <a:spcPts val="0"/>
              </a:spcAft>
              <a:buClr>
                <a:schemeClr val="lt2"/>
              </a:buClr>
              <a:buSzPts val="1000"/>
              <a:buChar char="■"/>
              <a:defRPr sz="1000">
                <a:solidFill>
                  <a:schemeClr val="lt2"/>
                </a:solidFill>
              </a:defRPr>
            </a:lvl9pPr>
          </a:lstStyle>
          <a:p>
            <a:endParaRPr/>
          </a:p>
        </p:txBody>
      </p:sp>
      <p:sp>
        <p:nvSpPr>
          <p:cNvPr id="249" name="Google Shape;249;p40"/>
          <p:cNvSpPr/>
          <p:nvPr/>
        </p:nvSpPr>
        <p:spPr>
          <a:xfrm>
            <a:off x="6146700" y="1322475"/>
            <a:ext cx="2768700" cy="450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1"/>
              </a:solidFill>
              <a:latin typeface="Young Serif"/>
              <a:ea typeface="Young Serif"/>
              <a:cs typeface="Young Serif"/>
              <a:sym typeface="Young Serif"/>
            </a:endParaRPr>
          </a:p>
        </p:txBody>
      </p:sp>
      <p:sp>
        <p:nvSpPr>
          <p:cNvPr id="250" name="Google Shape;250;p40"/>
          <p:cNvSpPr txBox="1">
            <a:spLocks noGrp="1"/>
          </p:cNvSpPr>
          <p:nvPr>
            <p:ph type="subTitle" idx="6"/>
          </p:nvPr>
        </p:nvSpPr>
        <p:spPr>
          <a:xfrm>
            <a:off x="6146700" y="1322450"/>
            <a:ext cx="2768700" cy="450900"/>
          </a:xfrm>
          <a:prstGeom prst="rect">
            <a:avLst/>
          </a:prstGeom>
        </p:spPr>
        <p:txBody>
          <a:bodyPr spcFirstLastPara="1" wrap="square" lIns="171450" tIns="91425" rIns="91425" bIns="91425" anchor="ctr" anchorCtr="0">
            <a:noAutofit/>
          </a:bodyPr>
          <a:lstStyle>
            <a:lvl1pPr lvl="0">
              <a:spcBef>
                <a:spcPts val="0"/>
              </a:spcBef>
              <a:spcAft>
                <a:spcPts val="0"/>
              </a:spcAft>
              <a:buClr>
                <a:schemeClr val="accent1"/>
              </a:buClr>
              <a:buSzPts val="1400"/>
              <a:buNone/>
              <a:defRPr sz="1400">
                <a:solidFill>
                  <a:schemeClr val="accent1"/>
                </a:solidFill>
              </a:defRPr>
            </a:lvl1pPr>
            <a:lvl2pPr lvl="1">
              <a:spcBef>
                <a:spcPts val="0"/>
              </a:spcBef>
              <a:spcAft>
                <a:spcPts val="0"/>
              </a:spcAft>
              <a:buClr>
                <a:schemeClr val="accent1"/>
              </a:buClr>
              <a:buSzPts val="1400"/>
              <a:buNone/>
              <a:defRPr sz="1400">
                <a:solidFill>
                  <a:schemeClr val="accent1"/>
                </a:solidFill>
              </a:defRPr>
            </a:lvl2pPr>
            <a:lvl3pPr lvl="2">
              <a:spcBef>
                <a:spcPts val="0"/>
              </a:spcBef>
              <a:spcAft>
                <a:spcPts val="0"/>
              </a:spcAft>
              <a:buClr>
                <a:schemeClr val="accent1"/>
              </a:buClr>
              <a:buSzPts val="1400"/>
              <a:buNone/>
              <a:defRPr sz="1400">
                <a:solidFill>
                  <a:schemeClr val="accent1"/>
                </a:solidFill>
              </a:defRPr>
            </a:lvl3pPr>
            <a:lvl4pPr lvl="3">
              <a:spcBef>
                <a:spcPts val="0"/>
              </a:spcBef>
              <a:spcAft>
                <a:spcPts val="0"/>
              </a:spcAft>
              <a:buClr>
                <a:schemeClr val="accent1"/>
              </a:buClr>
              <a:buSzPts val="1400"/>
              <a:buNone/>
              <a:defRPr sz="1400">
                <a:solidFill>
                  <a:schemeClr val="accent1"/>
                </a:solidFill>
              </a:defRPr>
            </a:lvl4pPr>
            <a:lvl5pPr lvl="4">
              <a:spcBef>
                <a:spcPts val="0"/>
              </a:spcBef>
              <a:spcAft>
                <a:spcPts val="0"/>
              </a:spcAft>
              <a:buClr>
                <a:schemeClr val="accent1"/>
              </a:buClr>
              <a:buSzPts val="1400"/>
              <a:buNone/>
              <a:defRPr sz="1400">
                <a:solidFill>
                  <a:schemeClr val="accent1"/>
                </a:solidFill>
              </a:defRPr>
            </a:lvl5pPr>
            <a:lvl6pPr lvl="5">
              <a:spcBef>
                <a:spcPts val="0"/>
              </a:spcBef>
              <a:spcAft>
                <a:spcPts val="0"/>
              </a:spcAft>
              <a:buClr>
                <a:schemeClr val="accent1"/>
              </a:buClr>
              <a:buSzPts val="1400"/>
              <a:buNone/>
              <a:defRPr sz="1400">
                <a:solidFill>
                  <a:schemeClr val="accent1"/>
                </a:solidFill>
              </a:defRPr>
            </a:lvl6pPr>
            <a:lvl7pPr lvl="6">
              <a:spcBef>
                <a:spcPts val="0"/>
              </a:spcBef>
              <a:spcAft>
                <a:spcPts val="0"/>
              </a:spcAft>
              <a:buClr>
                <a:schemeClr val="accent1"/>
              </a:buClr>
              <a:buSzPts val="1400"/>
              <a:buNone/>
              <a:defRPr sz="1400">
                <a:solidFill>
                  <a:schemeClr val="accent1"/>
                </a:solidFill>
              </a:defRPr>
            </a:lvl7pPr>
            <a:lvl8pPr lvl="7">
              <a:spcBef>
                <a:spcPts val="0"/>
              </a:spcBef>
              <a:spcAft>
                <a:spcPts val="0"/>
              </a:spcAft>
              <a:buClr>
                <a:schemeClr val="accent1"/>
              </a:buClr>
              <a:buSzPts val="1400"/>
              <a:buNone/>
              <a:defRPr sz="1400">
                <a:solidFill>
                  <a:schemeClr val="accent1"/>
                </a:solidFill>
              </a:defRPr>
            </a:lvl8pPr>
            <a:lvl9pPr lvl="8">
              <a:spcBef>
                <a:spcPts val="0"/>
              </a:spcBef>
              <a:spcAft>
                <a:spcPts val="0"/>
              </a:spcAft>
              <a:buClr>
                <a:schemeClr val="accent1"/>
              </a:buClr>
              <a:buSzPts val="1400"/>
              <a:buNone/>
              <a:defRPr sz="1400">
                <a:solidFill>
                  <a:schemeClr val="accent1"/>
                </a:solidFill>
              </a:defRPr>
            </a:lvl9pPr>
          </a:lstStyle>
          <a:p>
            <a:endParaRPr/>
          </a:p>
        </p:txBody>
      </p:sp>
      <p:sp>
        <p:nvSpPr>
          <p:cNvPr id="251" name="Google Shape;251;p40"/>
          <p:cNvSpPr/>
          <p:nvPr/>
        </p:nvSpPr>
        <p:spPr>
          <a:xfrm>
            <a:off x="6146700" y="1756113"/>
            <a:ext cx="2768700" cy="1086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None/>
            </a:pPr>
            <a:endParaRPr sz="1000">
              <a:solidFill>
                <a:srgbClr val="FFFFFF"/>
              </a:solidFill>
              <a:latin typeface="Rubik"/>
              <a:ea typeface="Rubik"/>
              <a:cs typeface="Rubik"/>
              <a:sym typeface="Rubik"/>
            </a:endParaRPr>
          </a:p>
        </p:txBody>
      </p:sp>
      <p:sp>
        <p:nvSpPr>
          <p:cNvPr id="252" name="Google Shape;252;p40"/>
          <p:cNvSpPr txBox="1">
            <a:spLocks noGrp="1"/>
          </p:cNvSpPr>
          <p:nvPr>
            <p:ph type="body" idx="7"/>
          </p:nvPr>
        </p:nvSpPr>
        <p:spPr>
          <a:xfrm>
            <a:off x="6146700" y="1809225"/>
            <a:ext cx="2768700" cy="979800"/>
          </a:xfrm>
          <a:prstGeom prst="rect">
            <a:avLst/>
          </a:prstGeom>
        </p:spPr>
        <p:txBody>
          <a:bodyPr spcFirstLastPara="1" wrap="square" lIns="114300" tIns="91425" rIns="91425" bIns="91425" anchor="t" anchorCtr="0">
            <a:normAutofit/>
          </a:bodyPr>
          <a:lstStyle>
            <a:lvl1pPr marL="457200" lvl="0" indent="-292100">
              <a:spcBef>
                <a:spcPts val="0"/>
              </a:spcBef>
              <a:spcAft>
                <a:spcPts val="0"/>
              </a:spcAft>
              <a:buClr>
                <a:schemeClr val="lt2"/>
              </a:buClr>
              <a:buSzPts val="1000"/>
              <a:buChar char="●"/>
              <a:defRPr sz="1000">
                <a:solidFill>
                  <a:schemeClr val="lt2"/>
                </a:solidFill>
              </a:defRPr>
            </a:lvl1pPr>
            <a:lvl2pPr marL="914400" lvl="1" indent="-292100">
              <a:spcBef>
                <a:spcPts val="0"/>
              </a:spcBef>
              <a:spcAft>
                <a:spcPts val="0"/>
              </a:spcAft>
              <a:buClr>
                <a:schemeClr val="lt2"/>
              </a:buClr>
              <a:buSzPts val="1000"/>
              <a:buChar char="○"/>
              <a:defRPr sz="1000">
                <a:solidFill>
                  <a:schemeClr val="lt2"/>
                </a:solidFill>
              </a:defRPr>
            </a:lvl2pPr>
            <a:lvl3pPr marL="1371600" lvl="2" indent="-292100">
              <a:spcBef>
                <a:spcPts val="0"/>
              </a:spcBef>
              <a:spcAft>
                <a:spcPts val="0"/>
              </a:spcAft>
              <a:buClr>
                <a:schemeClr val="lt2"/>
              </a:buClr>
              <a:buSzPts val="1000"/>
              <a:buChar char="■"/>
              <a:defRPr sz="1000">
                <a:solidFill>
                  <a:schemeClr val="lt2"/>
                </a:solidFill>
              </a:defRPr>
            </a:lvl3pPr>
            <a:lvl4pPr marL="1828800" lvl="3" indent="-292100">
              <a:spcBef>
                <a:spcPts val="0"/>
              </a:spcBef>
              <a:spcAft>
                <a:spcPts val="0"/>
              </a:spcAft>
              <a:buClr>
                <a:schemeClr val="lt2"/>
              </a:buClr>
              <a:buSzPts val="1000"/>
              <a:buChar char="●"/>
              <a:defRPr sz="1000">
                <a:solidFill>
                  <a:schemeClr val="lt2"/>
                </a:solidFill>
              </a:defRPr>
            </a:lvl4pPr>
            <a:lvl5pPr marL="2286000" lvl="4" indent="-292100">
              <a:spcBef>
                <a:spcPts val="0"/>
              </a:spcBef>
              <a:spcAft>
                <a:spcPts val="0"/>
              </a:spcAft>
              <a:buClr>
                <a:schemeClr val="lt2"/>
              </a:buClr>
              <a:buSzPts val="1000"/>
              <a:buChar char="○"/>
              <a:defRPr sz="1000">
                <a:solidFill>
                  <a:schemeClr val="lt2"/>
                </a:solidFill>
              </a:defRPr>
            </a:lvl5pPr>
            <a:lvl6pPr marL="2743200" lvl="5" indent="-292100">
              <a:spcBef>
                <a:spcPts val="0"/>
              </a:spcBef>
              <a:spcAft>
                <a:spcPts val="0"/>
              </a:spcAft>
              <a:buClr>
                <a:schemeClr val="lt2"/>
              </a:buClr>
              <a:buSzPts val="1000"/>
              <a:buChar char="■"/>
              <a:defRPr sz="1000">
                <a:solidFill>
                  <a:schemeClr val="lt2"/>
                </a:solidFill>
              </a:defRPr>
            </a:lvl6pPr>
            <a:lvl7pPr marL="3200400" lvl="6" indent="-292100">
              <a:spcBef>
                <a:spcPts val="0"/>
              </a:spcBef>
              <a:spcAft>
                <a:spcPts val="0"/>
              </a:spcAft>
              <a:buClr>
                <a:schemeClr val="lt2"/>
              </a:buClr>
              <a:buSzPts val="1000"/>
              <a:buChar char="●"/>
              <a:defRPr sz="1000">
                <a:solidFill>
                  <a:schemeClr val="lt2"/>
                </a:solidFill>
              </a:defRPr>
            </a:lvl7pPr>
            <a:lvl8pPr marL="3657600" lvl="7" indent="-292100">
              <a:spcBef>
                <a:spcPts val="0"/>
              </a:spcBef>
              <a:spcAft>
                <a:spcPts val="0"/>
              </a:spcAft>
              <a:buClr>
                <a:schemeClr val="lt2"/>
              </a:buClr>
              <a:buSzPts val="1000"/>
              <a:buChar char="○"/>
              <a:defRPr sz="1000">
                <a:solidFill>
                  <a:schemeClr val="lt2"/>
                </a:solidFill>
              </a:defRPr>
            </a:lvl8pPr>
            <a:lvl9pPr marL="4114800" lvl="8" indent="-292100">
              <a:spcBef>
                <a:spcPts val="0"/>
              </a:spcBef>
              <a:spcAft>
                <a:spcPts val="0"/>
              </a:spcAft>
              <a:buClr>
                <a:schemeClr val="lt2"/>
              </a:buClr>
              <a:buSzPts val="1000"/>
              <a:buChar char="■"/>
              <a:defRPr sz="1000">
                <a:solidFill>
                  <a:schemeClr val="lt2"/>
                </a:solidFill>
              </a:defRPr>
            </a:lvl9pPr>
          </a:lstStyle>
          <a:p>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Divider">
  <p:cSld name="CUSTOM_3">
    <p:bg>
      <p:bgPr>
        <a:solidFill>
          <a:schemeClr val="dk2"/>
        </a:solidFill>
        <a:effectLst/>
      </p:bgPr>
    </p:bg>
    <p:spTree>
      <p:nvGrpSpPr>
        <p:cNvPr id="1" name="Shape 253"/>
        <p:cNvGrpSpPr/>
        <p:nvPr/>
      </p:nvGrpSpPr>
      <p:grpSpPr>
        <a:xfrm>
          <a:off x="0" y="0"/>
          <a:ext cx="0" cy="0"/>
          <a:chOff x="0" y="0"/>
          <a:chExt cx="0" cy="0"/>
        </a:xfrm>
      </p:grpSpPr>
      <p:sp>
        <p:nvSpPr>
          <p:cNvPr id="254" name="Google Shape;254;p41"/>
          <p:cNvSpPr/>
          <p:nvPr/>
        </p:nvSpPr>
        <p:spPr>
          <a:xfrm>
            <a:off x="228600" y="228600"/>
            <a:ext cx="8686800" cy="46863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Clr>
                <a:schemeClr val="accent3"/>
              </a:buClr>
              <a:buSzPts val="1100"/>
              <a:buNone/>
            </a:pPr>
            <a:endParaRPr sz="5600">
              <a:solidFill>
                <a:schemeClr val="lt2"/>
              </a:solidFill>
              <a:latin typeface="Young Serif"/>
              <a:ea typeface="Young Serif"/>
              <a:cs typeface="Young Serif"/>
              <a:sym typeface="Young Serif"/>
            </a:endParaRPr>
          </a:p>
        </p:txBody>
      </p:sp>
      <p:sp>
        <p:nvSpPr>
          <p:cNvPr id="255" name="Google Shape;255;p41"/>
          <p:cNvSpPr txBox="1">
            <a:spLocks noGrp="1"/>
          </p:cNvSpPr>
          <p:nvPr>
            <p:ph type="title"/>
          </p:nvPr>
        </p:nvSpPr>
        <p:spPr>
          <a:xfrm>
            <a:off x="1248900" y="1777350"/>
            <a:ext cx="6646200" cy="1588800"/>
          </a:xfrm>
          <a:prstGeom prst="rect">
            <a:avLst/>
          </a:prstGeom>
        </p:spPr>
        <p:txBody>
          <a:bodyPr spcFirstLastPara="1" wrap="square" lIns="91425" tIns="91425" rIns="91425" bIns="91425" anchor="ctr" anchorCtr="0">
            <a:normAutofit/>
          </a:bodyPr>
          <a:lstStyle>
            <a:lvl1pPr lvl="0" algn="ctr">
              <a:lnSpc>
                <a:spcPct val="90000"/>
              </a:lnSpc>
              <a:spcBef>
                <a:spcPts val="0"/>
              </a:spcBef>
              <a:spcAft>
                <a:spcPts val="0"/>
              </a:spcAft>
              <a:buClr>
                <a:schemeClr val="dk2"/>
              </a:buClr>
              <a:buSzPts val="5600"/>
              <a:buNone/>
              <a:defRPr sz="5600">
                <a:solidFill>
                  <a:schemeClr val="dk2"/>
                </a:solidFill>
              </a:defRPr>
            </a:lvl1pPr>
            <a:lvl2pPr lvl="1">
              <a:spcBef>
                <a:spcPts val="0"/>
              </a:spcBef>
              <a:spcAft>
                <a:spcPts val="0"/>
              </a:spcAft>
              <a:buClr>
                <a:schemeClr val="dk2"/>
              </a:buClr>
              <a:buSzPts val="4000"/>
              <a:buNone/>
              <a:defRPr>
                <a:solidFill>
                  <a:schemeClr val="dk2"/>
                </a:solidFill>
              </a:defRPr>
            </a:lvl2pPr>
            <a:lvl3pPr lvl="2">
              <a:spcBef>
                <a:spcPts val="0"/>
              </a:spcBef>
              <a:spcAft>
                <a:spcPts val="0"/>
              </a:spcAft>
              <a:buClr>
                <a:schemeClr val="dk2"/>
              </a:buClr>
              <a:buSzPts val="4000"/>
              <a:buNone/>
              <a:defRPr>
                <a:solidFill>
                  <a:schemeClr val="dk2"/>
                </a:solidFill>
              </a:defRPr>
            </a:lvl3pPr>
            <a:lvl4pPr lvl="3">
              <a:spcBef>
                <a:spcPts val="0"/>
              </a:spcBef>
              <a:spcAft>
                <a:spcPts val="0"/>
              </a:spcAft>
              <a:buClr>
                <a:schemeClr val="dk2"/>
              </a:buClr>
              <a:buSzPts val="4000"/>
              <a:buNone/>
              <a:defRPr>
                <a:solidFill>
                  <a:schemeClr val="dk2"/>
                </a:solidFill>
              </a:defRPr>
            </a:lvl4pPr>
            <a:lvl5pPr lvl="4">
              <a:spcBef>
                <a:spcPts val="0"/>
              </a:spcBef>
              <a:spcAft>
                <a:spcPts val="0"/>
              </a:spcAft>
              <a:buClr>
                <a:schemeClr val="dk2"/>
              </a:buClr>
              <a:buSzPts val="4000"/>
              <a:buNone/>
              <a:defRPr>
                <a:solidFill>
                  <a:schemeClr val="dk2"/>
                </a:solidFill>
              </a:defRPr>
            </a:lvl5pPr>
            <a:lvl6pPr lvl="5">
              <a:spcBef>
                <a:spcPts val="0"/>
              </a:spcBef>
              <a:spcAft>
                <a:spcPts val="0"/>
              </a:spcAft>
              <a:buClr>
                <a:schemeClr val="dk2"/>
              </a:buClr>
              <a:buSzPts val="4000"/>
              <a:buNone/>
              <a:defRPr>
                <a:solidFill>
                  <a:schemeClr val="dk2"/>
                </a:solidFill>
              </a:defRPr>
            </a:lvl6pPr>
            <a:lvl7pPr lvl="6">
              <a:spcBef>
                <a:spcPts val="0"/>
              </a:spcBef>
              <a:spcAft>
                <a:spcPts val="0"/>
              </a:spcAft>
              <a:buClr>
                <a:schemeClr val="dk2"/>
              </a:buClr>
              <a:buSzPts val="4000"/>
              <a:buNone/>
              <a:defRPr>
                <a:solidFill>
                  <a:schemeClr val="dk2"/>
                </a:solidFill>
              </a:defRPr>
            </a:lvl7pPr>
            <a:lvl8pPr lvl="7">
              <a:spcBef>
                <a:spcPts val="0"/>
              </a:spcBef>
              <a:spcAft>
                <a:spcPts val="0"/>
              </a:spcAft>
              <a:buClr>
                <a:schemeClr val="dk2"/>
              </a:buClr>
              <a:buSzPts val="4000"/>
              <a:buNone/>
              <a:defRPr>
                <a:solidFill>
                  <a:schemeClr val="dk2"/>
                </a:solidFill>
              </a:defRPr>
            </a:lvl8pPr>
            <a:lvl9pPr lvl="8">
              <a:spcBef>
                <a:spcPts val="0"/>
              </a:spcBef>
              <a:spcAft>
                <a:spcPts val="0"/>
              </a:spcAft>
              <a:buClr>
                <a:schemeClr val="dk2"/>
              </a:buClr>
              <a:buSzPts val="4000"/>
              <a:buNone/>
              <a:defRPr>
                <a:solidFill>
                  <a:schemeClr val="dk2"/>
                </a:solidFill>
              </a:defRPr>
            </a:lvl9pPr>
          </a:lstStyle>
          <a:p>
            <a:endParaRPr/>
          </a:p>
        </p:txBody>
      </p:sp>
      <p:sp>
        <p:nvSpPr>
          <p:cNvPr id="256" name="Google Shape;256;p41"/>
          <p:cNvSpPr txBox="1">
            <a:spLocks noGrp="1"/>
          </p:cNvSpPr>
          <p:nvPr>
            <p:ph type="sldNum" idx="12"/>
          </p:nvPr>
        </p:nvSpPr>
        <p:spPr>
          <a:xfrm>
            <a:off x="8595308" y="4749892"/>
            <a:ext cx="548700" cy="393600"/>
          </a:xfrm>
          <a:prstGeom prst="rect">
            <a:avLst/>
          </a:prstGeom>
        </p:spPr>
        <p:txBody>
          <a:bodyPr spcFirstLastPara="1" wrap="square" lIns="91425" tIns="91425" rIns="91425" bIns="91425" anchor="ctr" anchorCtr="0">
            <a:normAutofit/>
          </a:bodyPr>
          <a:lstStyle>
            <a:lvl1pPr lvl="0" rtl="0">
              <a:buNone/>
              <a:defRPr>
                <a:solidFill>
                  <a:schemeClr val="dk1"/>
                </a:solidFill>
              </a:defRPr>
            </a:lvl1pPr>
            <a:lvl2pPr lvl="1" rtl="0">
              <a:buNone/>
              <a:defRPr>
                <a:solidFill>
                  <a:schemeClr val="dk1"/>
                </a:solidFill>
              </a:defRPr>
            </a:lvl2pPr>
            <a:lvl3pPr lvl="2" rtl="0">
              <a:buNone/>
              <a:defRPr>
                <a:solidFill>
                  <a:schemeClr val="dk1"/>
                </a:solidFill>
              </a:defRPr>
            </a:lvl3pPr>
            <a:lvl4pPr lvl="3" rtl="0">
              <a:buNone/>
              <a:defRPr>
                <a:solidFill>
                  <a:schemeClr val="dk1"/>
                </a:solidFill>
              </a:defRPr>
            </a:lvl4pPr>
            <a:lvl5pPr lvl="4" rtl="0">
              <a:buNone/>
              <a:defRPr>
                <a:solidFill>
                  <a:schemeClr val="dk1"/>
                </a:solidFill>
              </a:defRPr>
            </a:lvl5pPr>
            <a:lvl6pPr lvl="5" rtl="0">
              <a:buNone/>
              <a:defRPr>
                <a:solidFill>
                  <a:schemeClr val="dk1"/>
                </a:solidFill>
              </a:defRPr>
            </a:lvl6pPr>
            <a:lvl7pPr lvl="6" rtl="0">
              <a:buNone/>
              <a:defRPr>
                <a:solidFill>
                  <a:schemeClr val="dk1"/>
                </a:solidFill>
              </a:defRPr>
            </a:lvl7pPr>
            <a:lvl8pPr lvl="7" rtl="0">
              <a:buNone/>
              <a:defRPr>
                <a:solidFill>
                  <a:schemeClr val="dk1"/>
                </a:solidFill>
              </a:defRPr>
            </a:lvl8pPr>
            <a:lvl9pPr lvl="8" rtl="0">
              <a:buNone/>
              <a:defRPr>
                <a:solidFill>
                  <a:schemeClr val="dk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Blank">
  <p:cSld name="CUSTOM_4">
    <p:spTree>
      <p:nvGrpSpPr>
        <p:cNvPr id="1" name="Shape 257"/>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slideLayout" Target="../slideLayouts/slideLayout37.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29" Type="http://schemas.openxmlformats.org/officeDocument/2006/relationships/slideLayout" Target="../slideLayouts/slideLayout40.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28" Type="http://schemas.openxmlformats.org/officeDocument/2006/relationships/slideLayout" Target="../slideLayouts/slideLayout39.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 Id="rId27" Type="http://schemas.openxmlformats.org/officeDocument/2006/relationships/slideLayout" Target="../slideLayouts/slideLayout38.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4000"/>
              <a:buFont typeface="Young Serif"/>
              <a:buNone/>
              <a:defRPr sz="4000">
                <a:solidFill>
                  <a:schemeClr val="dk1"/>
                </a:solidFill>
                <a:latin typeface="Young Serif"/>
                <a:ea typeface="Young Serif"/>
                <a:cs typeface="Young Serif"/>
                <a:sym typeface="Young Serif"/>
              </a:defRPr>
            </a:lvl1pPr>
            <a:lvl2pPr lvl="1">
              <a:spcBef>
                <a:spcPts val="0"/>
              </a:spcBef>
              <a:spcAft>
                <a:spcPts val="0"/>
              </a:spcAft>
              <a:buClr>
                <a:schemeClr val="dk1"/>
              </a:buClr>
              <a:buSzPts val="4000"/>
              <a:buFont typeface="Young Serif"/>
              <a:buNone/>
              <a:defRPr sz="4000">
                <a:solidFill>
                  <a:schemeClr val="dk1"/>
                </a:solidFill>
                <a:latin typeface="Young Serif"/>
                <a:ea typeface="Young Serif"/>
                <a:cs typeface="Young Serif"/>
                <a:sym typeface="Young Serif"/>
              </a:defRPr>
            </a:lvl2pPr>
            <a:lvl3pPr lvl="2">
              <a:spcBef>
                <a:spcPts val="0"/>
              </a:spcBef>
              <a:spcAft>
                <a:spcPts val="0"/>
              </a:spcAft>
              <a:buClr>
                <a:schemeClr val="dk1"/>
              </a:buClr>
              <a:buSzPts val="4000"/>
              <a:buFont typeface="Young Serif"/>
              <a:buNone/>
              <a:defRPr sz="4000">
                <a:solidFill>
                  <a:schemeClr val="dk1"/>
                </a:solidFill>
                <a:latin typeface="Young Serif"/>
                <a:ea typeface="Young Serif"/>
                <a:cs typeface="Young Serif"/>
                <a:sym typeface="Young Serif"/>
              </a:defRPr>
            </a:lvl3pPr>
            <a:lvl4pPr lvl="3">
              <a:spcBef>
                <a:spcPts val="0"/>
              </a:spcBef>
              <a:spcAft>
                <a:spcPts val="0"/>
              </a:spcAft>
              <a:buClr>
                <a:schemeClr val="dk1"/>
              </a:buClr>
              <a:buSzPts val="4000"/>
              <a:buFont typeface="Young Serif"/>
              <a:buNone/>
              <a:defRPr sz="4000">
                <a:solidFill>
                  <a:schemeClr val="dk1"/>
                </a:solidFill>
                <a:latin typeface="Young Serif"/>
                <a:ea typeface="Young Serif"/>
                <a:cs typeface="Young Serif"/>
                <a:sym typeface="Young Serif"/>
              </a:defRPr>
            </a:lvl4pPr>
            <a:lvl5pPr lvl="4">
              <a:spcBef>
                <a:spcPts val="0"/>
              </a:spcBef>
              <a:spcAft>
                <a:spcPts val="0"/>
              </a:spcAft>
              <a:buClr>
                <a:schemeClr val="dk1"/>
              </a:buClr>
              <a:buSzPts val="4000"/>
              <a:buFont typeface="Young Serif"/>
              <a:buNone/>
              <a:defRPr sz="4000">
                <a:solidFill>
                  <a:schemeClr val="dk1"/>
                </a:solidFill>
                <a:latin typeface="Young Serif"/>
                <a:ea typeface="Young Serif"/>
                <a:cs typeface="Young Serif"/>
                <a:sym typeface="Young Serif"/>
              </a:defRPr>
            </a:lvl5pPr>
            <a:lvl6pPr lvl="5">
              <a:spcBef>
                <a:spcPts val="0"/>
              </a:spcBef>
              <a:spcAft>
                <a:spcPts val="0"/>
              </a:spcAft>
              <a:buClr>
                <a:schemeClr val="dk1"/>
              </a:buClr>
              <a:buSzPts val="4000"/>
              <a:buFont typeface="Young Serif"/>
              <a:buNone/>
              <a:defRPr sz="4000">
                <a:solidFill>
                  <a:schemeClr val="dk1"/>
                </a:solidFill>
                <a:latin typeface="Young Serif"/>
                <a:ea typeface="Young Serif"/>
                <a:cs typeface="Young Serif"/>
                <a:sym typeface="Young Serif"/>
              </a:defRPr>
            </a:lvl6pPr>
            <a:lvl7pPr lvl="6">
              <a:spcBef>
                <a:spcPts val="0"/>
              </a:spcBef>
              <a:spcAft>
                <a:spcPts val="0"/>
              </a:spcAft>
              <a:buClr>
                <a:schemeClr val="dk1"/>
              </a:buClr>
              <a:buSzPts val="4000"/>
              <a:buFont typeface="Young Serif"/>
              <a:buNone/>
              <a:defRPr sz="4000">
                <a:solidFill>
                  <a:schemeClr val="dk1"/>
                </a:solidFill>
                <a:latin typeface="Young Serif"/>
                <a:ea typeface="Young Serif"/>
                <a:cs typeface="Young Serif"/>
                <a:sym typeface="Young Serif"/>
              </a:defRPr>
            </a:lvl7pPr>
            <a:lvl8pPr lvl="7">
              <a:spcBef>
                <a:spcPts val="0"/>
              </a:spcBef>
              <a:spcAft>
                <a:spcPts val="0"/>
              </a:spcAft>
              <a:buClr>
                <a:schemeClr val="dk1"/>
              </a:buClr>
              <a:buSzPts val="4000"/>
              <a:buFont typeface="Young Serif"/>
              <a:buNone/>
              <a:defRPr sz="4000">
                <a:solidFill>
                  <a:schemeClr val="dk1"/>
                </a:solidFill>
                <a:latin typeface="Young Serif"/>
                <a:ea typeface="Young Serif"/>
                <a:cs typeface="Young Serif"/>
                <a:sym typeface="Young Serif"/>
              </a:defRPr>
            </a:lvl8pPr>
            <a:lvl9pPr lvl="8">
              <a:spcBef>
                <a:spcPts val="0"/>
              </a:spcBef>
              <a:spcAft>
                <a:spcPts val="0"/>
              </a:spcAft>
              <a:buClr>
                <a:schemeClr val="dk1"/>
              </a:buClr>
              <a:buSzPts val="4000"/>
              <a:buFont typeface="Young Serif"/>
              <a:buNone/>
              <a:defRPr sz="4000">
                <a:solidFill>
                  <a:schemeClr val="dk1"/>
                </a:solidFill>
                <a:latin typeface="Young Serif"/>
                <a:ea typeface="Young Serif"/>
                <a:cs typeface="Young Serif"/>
                <a:sym typeface="Young Serif"/>
              </a:defRPr>
            </a:lvl9pPr>
          </a:lstStyle>
          <a:p>
            <a:endParaRPr/>
          </a:p>
        </p:txBody>
      </p:sp>
      <p:sp>
        <p:nvSpPr>
          <p:cNvPr id="52" name="Google Shape;52;p13"/>
          <p:cNvSpPr txBox="1">
            <a:spLocks noGrp="1"/>
          </p:cNvSpPr>
          <p:nvPr>
            <p:ph type="body" idx="1"/>
          </p:nvPr>
        </p:nvSpPr>
        <p:spPr>
          <a:xfrm>
            <a:off x="311700" y="1814450"/>
            <a:ext cx="8520600" cy="3416400"/>
          </a:xfrm>
          <a:prstGeom prst="rect">
            <a:avLst/>
          </a:prstGeom>
          <a:noFill/>
          <a:ln>
            <a:noFill/>
          </a:ln>
        </p:spPr>
        <p:txBody>
          <a:bodyPr spcFirstLastPara="1" wrap="square" lIns="91425" tIns="91425" rIns="91425" bIns="91425" anchor="t" anchorCtr="0">
            <a:normAutofit/>
          </a:bodyPr>
          <a:lstStyle>
            <a:lvl1pPr marL="457200" lvl="0" indent="-314325">
              <a:lnSpc>
                <a:spcPct val="115000"/>
              </a:lnSpc>
              <a:spcBef>
                <a:spcPts val="0"/>
              </a:spcBef>
              <a:spcAft>
                <a:spcPts val="0"/>
              </a:spcAft>
              <a:buClr>
                <a:schemeClr val="dk1"/>
              </a:buClr>
              <a:buSzPts val="1350"/>
              <a:buFont typeface="Rubik"/>
              <a:buChar char="●"/>
              <a:defRPr sz="1350">
                <a:solidFill>
                  <a:schemeClr val="dk1"/>
                </a:solidFill>
                <a:latin typeface="Rubik"/>
                <a:ea typeface="Rubik"/>
                <a:cs typeface="Rubik"/>
                <a:sym typeface="Rubik"/>
              </a:defRPr>
            </a:lvl1pPr>
            <a:lvl2pPr marL="914400" lvl="1" indent="-314325">
              <a:lnSpc>
                <a:spcPct val="115000"/>
              </a:lnSpc>
              <a:spcBef>
                <a:spcPts val="0"/>
              </a:spcBef>
              <a:spcAft>
                <a:spcPts val="0"/>
              </a:spcAft>
              <a:buClr>
                <a:schemeClr val="dk1"/>
              </a:buClr>
              <a:buSzPts val="1350"/>
              <a:buFont typeface="Rubik"/>
              <a:buChar char="○"/>
              <a:defRPr sz="1350">
                <a:solidFill>
                  <a:schemeClr val="dk1"/>
                </a:solidFill>
                <a:latin typeface="Rubik"/>
                <a:ea typeface="Rubik"/>
                <a:cs typeface="Rubik"/>
                <a:sym typeface="Rubik"/>
              </a:defRPr>
            </a:lvl2pPr>
            <a:lvl3pPr marL="1371600" lvl="2" indent="-314325">
              <a:lnSpc>
                <a:spcPct val="115000"/>
              </a:lnSpc>
              <a:spcBef>
                <a:spcPts val="0"/>
              </a:spcBef>
              <a:spcAft>
                <a:spcPts val="0"/>
              </a:spcAft>
              <a:buClr>
                <a:schemeClr val="dk1"/>
              </a:buClr>
              <a:buSzPts val="1350"/>
              <a:buFont typeface="Rubik"/>
              <a:buChar char="■"/>
              <a:defRPr sz="1350">
                <a:solidFill>
                  <a:schemeClr val="dk1"/>
                </a:solidFill>
                <a:latin typeface="Rubik"/>
                <a:ea typeface="Rubik"/>
                <a:cs typeface="Rubik"/>
                <a:sym typeface="Rubik"/>
              </a:defRPr>
            </a:lvl3pPr>
            <a:lvl4pPr marL="1828800" lvl="3" indent="-314325">
              <a:lnSpc>
                <a:spcPct val="115000"/>
              </a:lnSpc>
              <a:spcBef>
                <a:spcPts val="0"/>
              </a:spcBef>
              <a:spcAft>
                <a:spcPts val="0"/>
              </a:spcAft>
              <a:buClr>
                <a:schemeClr val="dk1"/>
              </a:buClr>
              <a:buSzPts val="1350"/>
              <a:buFont typeface="Rubik"/>
              <a:buChar char="●"/>
              <a:defRPr sz="1350">
                <a:solidFill>
                  <a:schemeClr val="dk1"/>
                </a:solidFill>
                <a:latin typeface="Rubik"/>
                <a:ea typeface="Rubik"/>
                <a:cs typeface="Rubik"/>
                <a:sym typeface="Rubik"/>
              </a:defRPr>
            </a:lvl4pPr>
            <a:lvl5pPr marL="2286000" lvl="4" indent="-314325">
              <a:lnSpc>
                <a:spcPct val="115000"/>
              </a:lnSpc>
              <a:spcBef>
                <a:spcPts val="0"/>
              </a:spcBef>
              <a:spcAft>
                <a:spcPts val="0"/>
              </a:spcAft>
              <a:buClr>
                <a:schemeClr val="dk1"/>
              </a:buClr>
              <a:buSzPts val="1350"/>
              <a:buFont typeface="Rubik"/>
              <a:buChar char="○"/>
              <a:defRPr sz="1350">
                <a:solidFill>
                  <a:schemeClr val="dk1"/>
                </a:solidFill>
                <a:latin typeface="Rubik"/>
                <a:ea typeface="Rubik"/>
                <a:cs typeface="Rubik"/>
                <a:sym typeface="Rubik"/>
              </a:defRPr>
            </a:lvl5pPr>
            <a:lvl6pPr marL="2743200" lvl="5" indent="-314325">
              <a:lnSpc>
                <a:spcPct val="115000"/>
              </a:lnSpc>
              <a:spcBef>
                <a:spcPts val="0"/>
              </a:spcBef>
              <a:spcAft>
                <a:spcPts val="0"/>
              </a:spcAft>
              <a:buClr>
                <a:schemeClr val="dk1"/>
              </a:buClr>
              <a:buSzPts val="1350"/>
              <a:buFont typeface="Rubik"/>
              <a:buChar char="■"/>
              <a:defRPr sz="1350">
                <a:solidFill>
                  <a:schemeClr val="dk1"/>
                </a:solidFill>
                <a:latin typeface="Rubik"/>
                <a:ea typeface="Rubik"/>
                <a:cs typeface="Rubik"/>
                <a:sym typeface="Rubik"/>
              </a:defRPr>
            </a:lvl6pPr>
            <a:lvl7pPr marL="3200400" lvl="6" indent="-314325">
              <a:lnSpc>
                <a:spcPct val="115000"/>
              </a:lnSpc>
              <a:spcBef>
                <a:spcPts val="0"/>
              </a:spcBef>
              <a:spcAft>
                <a:spcPts val="0"/>
              </a:spcAft>
              <a:buClr>
                <a:schemeClr val="dk1"/>
              </a:buClr>
              <a:buSzPts val="1350"/>
              <a:buFont typeface="Rubik"/>
              <a:buChar char="●"/>
              <a:defRPr sz="1350">
                <a:solidFill>
                  <a:schemeClr val="dk1"/>
                </a:solidFill>
                <a:latin typeface="Rubik"/>
                <a:ea typeface="Rubik"/>
                <a:cs typeface="Rubik"/>
                <a:sym typeface="Rubik"/>
              </a:defRPr>
            </a:lvl7pPr>
            <a:lvl8pPr marL="3657600" lvl="7" indent="-314325">
              <a:lnSpc>
                <a:spcPct val="115000"/>
              </a:lnSpc>
              <a:spcBef>
                <a:spcPts val="0"/>
              </a:spcBef>
              <a:spcAft>
                <a:spcPts val="0"/>
              </a:spcAft>
              <a:buClr>
                <a:schemeClr val="dk1"/>
              </a:buClr>
              <a:buSzPts val="1350"/>
              <a:buFont typeface="Rubik"/>
              <a:buChar char="○"/>
              <a:defRPr sz="1350">
                <a:solidFill>
                  <a:schemeClr val="dk1"/>
                </a:solidFill>
                <a:latin typeface="Rubik"/>
                <a:ea typeface="Rubik"/>
                <a:cs typeface="Rubik"/>
                <a:sym typeface="Rubik"/>
              </a:defRPr>
            </a:lvl8pPr>
            <a:lvl9pPr marL="4114800" lvl="8" indent="-314325">
              <a:lnSpc>
                <a:spcPct val="115000"/>
              </a:lnSpc>
              <a:spcBef>
                <a:spcPts val="0"/>
              </a:spcBef>
              <a:spcAft>
                <a:spcPts val="0"/>
              </a:spcAft>
              <a:buClr>
                <a:schemeClr val="dk1"/>
              </a:buClr>
              <a:buSzPts val="1350"/>
              <a:buFont typeface="Rubik"/>
              <a:buChar char="■"/>
              <a:defRPr sz="1350">
                <a:solidFill>
                  <a:schemeClr val="dk1"/>
                </a:solidFill>
                <a:latin typeface="Rubik"/>
                <a:ea typeface="Rubik"/>
                <a:cs typeface="Rubik"/>
                <a:sym typeface="Rubik"/>
              </a:defRPr>
            </a:lvl9pPr>
          </a:lstStyle>
          <a:p>
            <a:endParaRPr/>
          </a:p>
        </p:txBody>
      </p:sp>
      <p:sp>
        <p:nvSpPr>
          <p:cNvPr id="53" name="Google Shape;53;p13"/>
          <p:cNvSpPr txBox="1">
            <a:spLocks noGrp="1"/>
          </p:cNvSpPr>
          <p:nvPr>
            <p:ph type="sldNum" idx="12"/>
          </p:nvPr>
        </p:nvSpPr>
        <p:spPr>
          <a:xfrm>
            <a:off x="8595308" y="4749892"/>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Rubik"/>
                <a:ea typeface="Rubik"/>
                <a:cs typeface="Rubik"/>
                <a:sym typeface="Rubik"/>
              </a:defRPr>
            </a:lvl1pPr>
            <a:lvl2pPr lvl="1" algn="r">
              <a:buNone/>
              <a:defRPr sz="1000">
                <a:solidFill>
                  <a:schemeClr val="dk2"/>
                </a:solidFill>
                <a:latin typeface="Rubik"/>
                <a:ea typeface="Rubik"/>
                <a:cs typeface="Rubik"/>
                <a:sym typeface="Rubik"/>
              </a:defRPr>
            </a:lvl2pPr>
            <a:lvl3pPr lvl="2" algn="r">
              <a:buNone/>
              <a:defRPr sz="1000">
                <a:solidFill>
                  <a:schemeClr val="dk2"/>
                </a:solidFill>
                <a:latin typeface="Rubik"/>
                <a:ea typeface="Rubik"/>
                <a:cs typeface="Rubik"/>
                <a:sym typeface="Rubik"/>
              </a:defRPr>
            </a:lvl3pPr>
            <a:lvl4pPr lvl="3" algn="r">
              <a:buNone/>
              <a:defRPr sz="1000">
                <a:solidFill>
                  <a:schemeClr val="dk2"/>
                </a:solidFill>
                <a:latin typeface="Rubik"/>
                <a:ea typeface="Rubik"/>
                <a:cs typeface="Rubik"/>
                <a:sym typeface="Rubik"/>
              </a:defRPr>
            </a:lvl4pPr>
            <a:lvl5pPr lvl="4" algn="r">
              <a:buNone/>
              <a:defRPr sz="1000">
                <a:solidFill>
                  <a:schemeClr val="dk2"/>
                </a:solidFill>
                <a:latin typeface="Rubik"/>
                <a:ea typeface="Rubik"/>
                <a:cs typeface="Rubik"/>
                <a:sym typeface="Rubik"/>
              </a:defRPr>
            </a:lvl5pPr>
            <a:lvl6pPr lvl="5" algn="r">
              <a:buNone/>
              <a:defRPr sz="1000">
                <a:solidFill>
                  <a:schemeClr val="dk2"/>
                </a:solidFill>
                <a:latin typeface="Rubik"/>
                <a:ea typeface="Rubik"/>
                <a:cs typeface="Rubik"/>
                <a:sym typeface="Rubik"/>
              </a:defRPr>
            </a:lvl6pPr>
            <a:lvl7pPr lvl="6" algn="r">
              <a:buNone/>
              <a:defRPr sz="1000">
                <a:solidFill>
                  <a:schemeClr val="dk2"/>
                </a:solidFill>
                <a:latin typeface="Rubik"/>
                <a:ea typeface="Rubik"/>
                <a:cs typeface="Rubik"/>
                <a:sym typeface="Rubik"/>
              </a:defRPr>
            </a:lvl7pPr>
            <a:lvl8pPr lvl="7" algn="r">
              <a:buNone/>
              <a:defRPr sz="1000">
                <a:solidFill>
                  <a:schemeClr val="dk2"/>
                </a:solidFill>
                <a:latin typeface="Rubik"/>
                <a:ea typeface="Rubik"/>
                <a:cs typeface="Rubik"/>
                <a:sym typeface="Rubik"/>
              </a:defRPr>
            </a:lvl8pPr>
            <a:lvl9pPr lvl="8" algn="r">
              <a:buNone/>
              <a:defRPr sz="1000">
                <a:solidFill>
                  <a:schemeClr val="dk2"/>
                </a:solidFill>
                <a:latin typeface="Rubik"/>
                <a:ea typeface="Rubik"/>
                <a:cs typeface="Rubik"/>
                <a:sym typeface="Rubik"/>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 id="2147483675" r:id="rId17"/>
    <p:sldLayoutId id="2147483676" r:id="rId18"/>
    <p:sldLayoutId id="2147483677" r:id="rId19"/>
    <p:sldLayoutId id="2147483678" r:id="rId20"/>
    <p:sldLayoutId id="2147483679" r:id="rId21"/>
    <p:sldLayoutId id="2147483680" r:id="rId22"/>
    <p:sldLayoutId id="2147483681" r:id="rId23"/>
    <p:sldLayoutId id="2147483682" r:id="rId24"/>
    <p:sldLayoutId id="2147483683" r:id="rId25"/>
    <p:sldLayoutId id="2147483684" r:id="rId26"/>
    <p:sldLayoutId id="2147483685" r:id="rId27"/>
    <p:sldLayoutId id="2147483686" r:id="rId28"/>
    <p:sldLayoutId id="2147483687" r:id="rId2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scdmvonline.com/-/media/Forms/DL-008A.ashx" TargetMode="External"/><Relationship Id="rId7"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2.png"/><Relationship Id="rId5" Type="http://schemas.openxmlformats.org/officeDocument/2006/relationships/hyperlink" Target="https://scdmvonline.com/Forms-And-Manuals" TargetMode="External"/><Relationship Id="rId10" Type="http://schemas.openxmlformats.org/officeDocument/2006/relationships/hyperlink" Target="https://scdmvonline.com/-/media/Forms/DMVB-35.ashx" TargetMode="External"/><Relationship Id="rId4" Type="http://schemas.openxmlformats.org/officeDocument/2006/relationships/hyperlink" Target="http://scdmvonline.com" TargetMode="External"/><Relationship Id="rId9" Type="http://schemas.openxmlformats.org/officeDocument/2006/relationships/hyperlink" Target="https://www.theparentssuperviseddrivingprogram.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43"/>
          <p:cNvSpPr txBox="1">
            <a:spLocks noGrp="1"/>
          </p:cNvSpPr>
          <p:nvPr>
            <p:ph type="title"/>
          </p:nvPr>
        </p:nvSpPr>
        <p:spPr>
          <a:xfrm>
            <a:off x="349350" y="2306771"/>
            <a:ext cx="8510100" cy="1266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400" dirty="0"/>
              <a:t>Parent Tutorial to the Graduated Driver’s License Program </a:t>
            </a:r>
            <a:endParaRPr sz="4400" dirty="0"/>
          </a:p>
        </p:txBody>
      </p:sp>
      <p:pic>
        <p:nvPicPr>
          <p:cNvPr id="263" name="Google Shape;263;p43"/>
          <p:cNvPicPr preferRelativeResize="0"/>
          <p:nvPr/>
        </p:nvPicPr>
        <p:blipFill>
          <a:blip r:embed="rId3">
            <a:alphaModFix/>
          </a:blip>
          <a:stretch>
            <a:fillRect/>
          </a:stretch>
        </p:blipFill>
        <p:spPr>
          <a:xfrm>
            <a:off x="3391200" y="255050"/>
            <a:ext cx="2426400" cy="1571075"/>
          </a:xfrm>
          <a:prstGeom prst="rect">
            <a:avLst/>
          </a:prstGeom>
          <a:noFill/>
          <a:ln>
            <a:noFill/>
          </a:ln>
        </p:spPr>
      </p:pic>
      <p:sp>
        <p:nvSpPr>
          <p:cNvPr id="264" name="Google Shape;264;p43"/>
          <p:cNvSpPr txBox="1"/>
          <p:nvPr/>
        </p:nvSpPr>
        <p:spPr>
          <a:xfrm>
            <a:off x="1899000" y="4054317"/>
            <a:ext cx="5410800" cy="392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50" dirty="0">
                <a:solidFill>
                  <a:schemeClr val="dk1"/>
                </a:solidFill>
                <a:latin typeface="Rubik"/>
                <a:ea typeface="Rubik"/>
                <a:cs typeface="Rubik"/>
                <a:sym typeface="Rubik"/>
              </a:rPr>
              <a:t>South Carolina Driver And Traffic Safety Education Association</a:t>
            </a:r>
            <a:endParaRPr sz="1350" dirty="0">
              <a:solidFill>
                <a:schemeClr val="dk1"/>
              </a:solidFill>
              <a:latin typeface="Rubik"/>
              <a:ea typeface="Rubik"/>
              <a:cs typeface="Rubik"/>
              <a:sym typeface="Rubik"/>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p44"/>
          <p:cNvSpPr txBox="1">
            <a:spLocks noGrp="1"/>
          </p:cNvSpPr>
          <p:nvPr>
            <p:ph type="title"/>
          </p:nvPr>
        </p:nvSpPr>
        <p:spPr>
          <a:xfrm>
            <a:off x="153288" y="1059575"/>
            <a:ext cx="8750700" cy="2521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GDLP</a:t>
            </a:r>
            <a:endParaRPr dirty="0"/>
          </a:p>
          <a:p>
            <a:pPr marL="0" lvl="0" indent="0" algn="ctr" rtl="0">
              <a:spcBef>
                <a:spcPts val="0"/>
              </a:spcBef>
              <a:spcAft>
                <a:spcPts val="0"/>
              </a:spcAft>
              <a:buNone/>
            </a:pPr>
            <a:endParaRPr sz="800" dirty="0"/>
          </a:p>
          <a:p>
            <a:pPr marL="0" lvl="0" indent="0" algn="ctr" rtl="0">
              <a:spcBef>
                <a:spcPts val="0"/>
              </a:spcBef>
              <a:spcAft>
                <a:spcPts val="0"/>
              </a:spcAft>
              <a:buNone/>
            </a:pPr>
            <a:r>
              <a:rPr lang="en" sz="2200" dirty="0"/>
              <a:t>“</a:t>
            </a:r>
            <a:r>
              <a:rPr lang="en" sz="2200" dirty="0">
                <a:solidFill>
                  <a:srgbClr val="002060"/>
                </a:solidFill>
              </a:rPr>
              <a:t>Graduate</a:t>
            </a:r>
            <a:r>
              <a:rPr lang="en" sz="2200" dirty="0"/>
              <a:t>”referes to a student who has successfully completed all instructional hours required by the S.C Department of Motor Vehicles (SCDMV) and fullfilled any additional requirements or obligations set by the school as conditions for completing the full course study.</a:t>
            </a:r>
            <a:r>
              <a:rPr lang="en" sz="2400" dirty="0"/>
              <a:t> </a:t>
            </a:r>
            <a:endParaRPr sz="2400" dirty="0"/>
          </a:p>
        </p:txBody>
      </p:sp>
      <p:pic>
        <p:nvPicPr>
          <p:cNvPr id="270" name="Google Shape;270;p44"/>
          <p:cNvPicPr preferRelativeResize="0"/>
          <p:nvPr/>
        </p:nvPicPr>
        <p:blipFill>
          <a:blip r:embed="rId3">
            <a:alphaModFix/>
          </a:blip>
          <a:stretch>
            <a:fillRect/>
          </a:stretch>
        </p:blipFill>
        <p:spPr>
          <a:xfrm>
            <a:off x="232575" y="247850"/>
            <a:ext cx="1717950" cy="1059425"/>
          </a:xfrm>
          <a:prstGeom prst="rect">
            <a:avLst/>
          </a:prstGeom>
          <a:noFill/>
          <a:ln>
            <a:noFill/>
          </a:ln>
        </p:spPr>
      </p:pic>
      <p:sp>
        <p:nvSpPr>
          <p:cNvPr id="271" name="Google Shape;271;p44"/>
          <p:cNvSpPr txBox="1"/>
          <p:nvPr/>
        </p:nvSpPr>
        <p:spPr>
          <a:xfrm>
            <a:off x="2716629" y="4468483"/>
            <a:ext cx="3710741" cy="392385"/>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50" dirty="0">
                <a:solidFill>
                  <a:schemeClr val="dk1"/>
                </a:solidFill>
                <a:latin typeface="Rubik"/>
                <a:ea typeface="Rubik"/>
                <a:cs typeface="Rubik"/>
                <a:sym typeface="Rubik"/>
              </a:rPr>
              <a:t>South Carolina Department of Motor Vehicles</a:t>
            </a:r>
            <a:endParaRPr sz="1350" dirty="0">
              <a:solidFill>
                <a:schemeClr val="dk1"/>
              </a:solidFill>
              <a:latin typeface="Rubik"/>
              <a:ea typeface="Rubik"/>
              <a:cs typeface="Rubik"/>
              <a:sym typeface="Rubik"/>
            </a:endParaRPr>
          </a:p>
        </p:txBody>
      </p:sp>
      <p:pic>
        <p:nvPicPr>
          <p:cNvPr id="272" name="Google Shape;272;p44"/>
          <p:cNvPicPr preferRelativeResize="0"/>
          <p:nvPr/>
        </p:nvPicPr>
        <p:blipFill>
          <a:blip r:embed="rId4">
            <a:alphaModFix/>
          </a:blip>
          <a:stretch>
            <a:fillRect/>
          </a:stretch>
        </p:blipFill>
        <p:spPr>
          <a:xfrm>
            <a:off x="3552325" y="230950"/>
            <a:ext cx="1952625" cy="619125"/>
          </a:xfrm>
          <a:prstGeom prst="rect">
            <a:avLst/>
          </a:prstGeom>
          <a:noFill/>
          <a:ln>
            <a:noFill/>
          </a:ln>
        </p:spPr>
      </p:pic>
      <p:sp>
        <p:nvSpPr>
          <p:cNvPr id="273" name="Google Shape;273;p44"/>
          <p:cNvSpPr txBox="1"/>
          <p:nvPr/>
        </p:nvSpPr>
        <p:spPr>
          <a:xfrm>
            <a:off x="508073" y="3581075"/>
            <a:ext cx="3123402" cy="861744"/>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100" b="1" u="sng" dirty="0">
                <a:solidFill>
                  <a:schemeClr val="dk1"/>
                </a:solidFill>
                <a:latin typeface="Young Serif" panose="020B0604020202020204" charset="0"/>
              </a:rPr>
              <a:t>SCDMV Minimum Training Standards:</a:t>
            </a:r>
            <a:endParaRPr lang="en-US" sz="1100" b="1" u="sng" dirty="0">
              <a:solidFill>
                <a:schemeClr val="dk1"/>
              </a:solidFill>
              <a:latin typeface="Young Serif" panose="020B0604020202020204" charset="0"/>
              <a:cs typeface="Rubik"/>
              <a:sym typeface="Rubik"/>
            </a:endParaRPr>
          </a:p>
          <a:p>
            <a:pPr marL="171450" lvl="0" indent="-171450" algn="l" rtl="0">
              <a:spcBef>
                <a:spcPts val="0"/>
              </a:spcBef>
              <a:spcAft>
                <a:spcPts val="0"/>
              </a:spcAft>
              <a:buFont typeface="Arial" panose="020B0604020202020204" pitchFamily="34" charset="0"/>
              <a:buChar char="•"/>
            </a:pPr>
            <a:r>
              <a:rPr lang="en-US" sz="1100" b="1" dirty="0">
                <a:solidFill>
                  <a:schemeClr val="dk1"/>
                </a:solidFill>
                <a:latin typeface="Young Serif" panose="020B0604020202020204" charset="0"/>
                <a:ea typeface="Rubik"/>
                <a:cs typeface="Rubik"/>
                <a:sym typeface="Rubik"/>
              </a:rPr>
              <a:t>8 Hours </a:t>
            </a:r>
            <a:r>
              <a:rPr lang="en-US" sz="1100" dirty="0">
                <a:solidFill>
                  <a:schemeClr val="dk1"/>
                </a:solidFill>
                <a:latin typeface="Young Serif" panose="020B0604020202020204" charset="0"/>
                <a:ea typeface="Rubik"/>
                <a:cs typeface="Rubik"/>
                <a:sym typeface="Rubik"/>
              </a:rPr>
              <a:t>of Classroom Instruction</a:t>
            </a:r>
          </a:p>
          <a:p>
            <a:pPr marL="171450" lvl="0" indent="-171450" algn="l" rtl="0">
              <a:spcBef>
                <a:spcPts val="0"/>
              </a:spcBef>
              <a:spcAft>
                <a:spcPts val="0"/>
              </a:spcAft>
              <a:buFont typeface="Arial" panose="020B0604020202020204" pitchFamily="34" charset="0"/>
              <a:buChar char="•"/>
            </a:pPr>
            <a:r>
              <a:rPr lang="en-US" sz="1100" b="1" dirty="0">
                <a:solidFill>
                  <a:schemeClr val="dk1"/>
                </a:solidFill>
                <a:latin typeface="Young Serif" panose="020B0604020202020204" charset="0"/>
                <a:ea typeface="Rubik"/>
                <a:cs typeface="Rubik"/>
                <a:sym typeface="Rubik"/>
              </a:rPr>
              <a:t>6 Hours  </a:t>
            </a:r>
            <a:r>
              <a:rPr lang="en-US" sz="1100" dirty="0">
                <a:solidFill>
                  <a:schemeClr val="dk1"/>
                </a:solidFill>
                <a:latin typeface="Young Serif" panose="020B0604020202020204" charset="0"/>
                <a:ea typeface="Rubik"/>
                <a:cs typeface="Rubik"/>
                <a:sym typeface="Rubik"/>
              </a:rPr>
              <a:t>of Behind-the-Wheel Training </a:t>
            </a:r>
          </a:p>
        </p:txBody>
      </p:sp>
      <p:pic>
        <p:nvPicPr>
          <p:cNvPr id="274" name="Google Shape;274;p44"/>
          <p:cNvPicPr preferRelativeResize="0"/>
          <p:nvPr/>
        </p:nvPicPr>
        <p:blipFill>
          <a:blip r:embed="rId5">
            <a:alphaModFix/>
          </a:blip>
          <a:stretch>
            <a:fillRect/>
          </a:stretch>
        </p:blipFill>
        <p:spPr>
          <a:xfrm>
            <a:off x="7718525" y="230950"/>
            <a:ext cx="1219200" cy="1076325"/>
          </a:xfrm>
          <a:prstGeom prst="rect">
            <a:avLst/>
          </a:prstGeom>
          <a:noFill/>
          <a:ln>
            <a:noFill/>
          </a:ln>
        </p:spPr>
      </p:pic>
      <p:sp>
        <p:nvSpPr>
          <p:cNvPr id="2" name="TextBox 1">
            <a:extLst>
              <a:ext uri="{FF2B5EF4-FFF2-40B4-BE49-F238E27FC236}">
                <a16:creationId xmlns:a16="http://schemas.microsoft.com/office/drawing/2014/main" id="{F8B40562-1FBB-2D31-9E5B-9736724BC49F}"/>
              </a:ext>
            </a:extLst>
          </p:cNvPr>
          <p:cNvSpPr txBox="1"/>
          <p:nvPr/>
        </p:nvSpPr>
        <p:spPr>
          <a:xfrm>
            <a:off x="4137237" y="3627226"/>
            <a:ext cx="4766751" cy="769441"/>
          </a:xfrm>
          <a:prstGeom prst="rect">
            <a:avLst/>
          </a:prstGeom>
          <a:noFill/>
        </p:spPr>
        <p:txBody>
          <a:bodyPr wrap="square" rtlCol="0">
            <a:spAutoFit/>
          </a:bodyPr>
          <a:lstStyle/>
          <a:p>
            <a:r>
              <a:rPr lang="en-US" sz="1100" b="1" u="sng" dirty="0">
                <a:solidFill>
                  <a:srgbClr val="002060"/>
                </a:solidFill>
                <a:latin typeface="Young Serif" panose="020B0604020202020204" charset="0"/>
              </a:rPr>
              <a:t>Suspension of Driving Privileges:</a:t>
            </a:r>
            <a:br>
              <a:rPr lang="en-US" sz="1100" dirty="0">
                <a:solidFill>
                  <a:srgbClr val="002060"/>
                </a:solidFill>
                <a:latin typeface="Young Serif" panose="020B0604020202020204" charset="0"/>
              </a:rPr>
            </a:br>
            <a:r>
              <a:rPr lang="en-US" sz="1100" dirty="0">
                <a:solidFill>
                  <a:srgbClr val="002060"/>
                </a:solidFill>
                <a:latin typeface="Young Serif" panose="020B0604020202020204" charset="0"/>
              </a:rPr>
              <a:t>In accordance with SC Code Section 56-1-185(B), accumulating </a:t>
            </a:r>
            <a:r>
              <a:rPr lang="en-US" sz="1100" b="1" dirty="0">
                <a:solidFill>
                  <a:srgbClr val="002060"/>
                </a:solidFill>
                <a:latin typeface="Young Serif" panose="020B0604020202020204" charset="0"/>
              </a:rPr>
              <a:t>six points </a:t>
            </a:r>
            <a:r>
              <a:rPr lang="en-US" sz="1100" dirty="0">
                <a:solidFill>
                  <a:srgbClr val="002060"/>
                </a:solidFill>
                <a:latin typeface="Young Serif" panose="020B0604020202020204" charset="0"/>
              </a:rPr>
              <a:t>on any license within this program will result in a </a:t>
            </a:r>
            <a:r>
              <a:rPr lang="en-US" sz="1100" b="1" dirty="0">
                <a:solidFill>
                  <a:srgbClr val="002060"/>
                </a:solidFill>
                <a:latin typeface="Young Serif" panose="020B0604020202020204" charset="0"/>
              </a:rPr>
              <a:t>six-month</a:t>
            </a:r>
            <a:r>
              <a:rPr lang="en-US" sz="1100" dirty="0">
                <a:solidFill>
                  <a:srgbClr val="002060"/>
                </a:solidFill>
                <a:latin typeface="Young Serif" panose="020B0604020202020204" charset="0"/>
              </a:rPr>
              <a:t> suspension.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5"/>
          <p:cNvSpPr txBox="1">
            <a:spLocks noGrp="1"/>
          </p:cNvSpPr>
          <p:nvPr>
            <p:ph type="title"/>
          </p:nvPr>
        </p:nvSpPr>
        <p:spPr>
          <a:xfrm>
            <a:off x="3138477" y="855492"/>
            <a:ext cx="2867044" cy="1117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4600" dirty="0">
                <a:latin typeface="Young Serif" panose="020B0604020202020204" charset="0"/>
                <a:cs typeface="Times New Roman" panose="02020603050405020304" pitchFamily="18" charset="0"/>
              </a:rPr>
              <a:t>DL-008A</a:t>
            </a:r>
            <a:endParaRPr dirty="0">
              <a:latin typeface="Young Serif" panose="020B0604020202020204" charset="0"/>
              <a:cs typeface="Times New Roman" panose="02020603050405020304" pitchFamily="18" charset="0"/>
            </a:endParaRPr>
          </a:p>
        </p:txBody>
      </p:sp>
      <p:sp>
        <p:nvSpPr>
          <p:cNvPr id="280" name="Google Shape;280;p45"/>
          <p:cNvSpPr txBox="1"/>
          <p:nvPr/>
        </p:nvSpPr>
        <p:spPr>
          <a:xfrm>
            <a:off x="2595150" y="4429225"/>
            <a:ext cx="3953700" cy="392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50" dirty="0">
                <a:solidFill>
                  <a:schemeClr val="dk1"/>
                </a:solidFill>
                <a:latin typeface="Rubik"/>
                <a:ea typeface="Rubik"/>
                <a:cs typeface="Rubik"/>
                <a:sym typeface="Rubik"/>
              </a:rPr>
              <a:t>South Carolina Department of Motor Vehicles</a:t>
            </a:r>
            <a:endParaRPr sz="1350" dirty="0">
              <a:solidFill>
                <a:schemeClr val="dk1"/>
              </a:solidFill>
              <a:latin typeface="Rubik"/>
              <a:ea typeface="Rubik"/>
              <a:cs typeface="Rubik"/>
              <a:sym typeface="Rubik"/>
            </a:endParaRPr>
          </a:p>
        </p:txBody>
      </p:sp>
      <p:sp>
        <p:nvSpPr>
          <p:cNvPr id="281" name="Google Shape;281;p45"/>
          <p:cNvSpPr txBox="1"/>
          <p:nvPr/>
        </p:nvSpPr>
        <p:spPr>
          <a:xfrm>
            <a:off x="438749" y="1702111"/>
            <a:ext cx="8266500" cy="2769959"/>
          </a:xfrm>
          <a:prstGeom prst="rect">
            <a:avLst/>
          </a:prstGeom>
          <a:noFill/>
          <a:ln>
            <a:noFill/>
          </a:ln>
        </p:spPr>
        <p:txBody>
          <a:bodyPr spcFirstLastPara="1" wrap="square" lIns="91425" tIns="91425" rIns="91425" bIns="91425" anchor="t" anchorCtr="0">
            <a:spAutoFit/>
          </a:bodyPr>
          <a:lstStyle/>
          <a:p>
            <a:r>
              <a:rPr lang="en-US" dirty="0">
                <a:solidFill>
                  <a:srgbClr val="002060"/>
                </a:solidFill>
                <a:latin typeface="Young Serif" panose="020B0604020202020204" charset="0"/>
              </a:rPr>
              <a:t>Individuals listed on the SCDMV “Consent for Minor” form who hold a valid driver’s license may use this log to track the required 40 hours of supervised driving practice, including 10 hours of night driving, for their teen. This practice is in addition to the driver training requirements.</a:t>
            </a:r>
          </a:p>
          <a:p>
            <a:endParaRPr lang="en-US" dirty="0">
              <a:solidFill>
                <a:srgbClr val="002060"/>
              </a:solidFill>
              <a:latin typeface="Young Serif" panose="020B0604020202020204" charset="0"/>
            </a:endParaRPr>
          </a:p>
          <a:p>
            <a:r>
              <a:rPr lang="en-US" dirty="0">
                <a:solidFill>
                  <a:srgbClr val="002060"/>
                </a:solidFill>
                <a:latin typeface="Young Serif" panose="020B0604020202020204" charset="0"/>
              </a:rPr>
              <a:t>Use of the log is optional and provided for your convenience. However, the supervised driving must be conducted by someone listed on the Consent for Minor form. It cannot be completed by a driver training school, another family member, or a friend.</a:t>
            </a:r>
          </a:p>
          <a:p>
            <a:endParaRPr lang="en-US" dirty="0">
              <a:solidFill>
                <a:srgbClr val="002060"/>
              </a:solidFill>
              <a:latin typeface="Young Serif" panose="020B0604020202020204" charset="0"/>
            </a:endParaRPr>
          </a:p>
          <a:p>
            <a:r>
              <a:rPr lang="en-US" dirty="0">
                <a:solidFill>
                  <a:srgbClr val="002060"/>
                </a:solidFill>
                <a:latin typeface="Young Serif" panose="020B0604020202020204" charset="0"/>
              </a:rPr>
              <a:t>If the teen does not have an eligible supervisor as defined by the Consent for Minor form, they do not qualify for a conditional or restricted license under SC Code of Laws §§ 56-1-175 and 56-1-180.</a:t>
            </a:r>
          </a:p>
        </p:txBody>
      </p:sp>
      <p:pic>
        <p:nvPicPr>
          <p:cNvPr id="282" name="Google Shape;282;p45"/>
          <p:cNvPicPr preferRelativeResize="0"/>
          <p:nvPr/>
        </p:nvPicPr>
        <p:blipFill>
          <a:blip r:embed="rId3">
            <a:alphaModFix/>
          </a:blip>
          <a:stretch>
            <a:fillRect/>
          </a:stretch>
        </p:blipFill>
        <p:spPr>
          <a:xfrm>
            <a:off x="232575" y="247850"/>
            <a:ext cx="1465200" cy="1059425"/>
          </a:xfrm>
          <a:prstGeom prst="rect">
            <a:avLst/>
          </a:prstGeom>
          <a:noFill/>
          <a:ln>
            <a:noFill/>
          </a:ln>
        </p:spPr>
      </p:pic>
      <p:pic>
        <p:nvPicPr>
          <p:cNvPr id="283" name="Google Shape;283;p45"/>
          <p:cNvPicPr preferRelativeResize="0"/>
          <p:nvPr/>
        </p:nvPicPr>
        <p:blipFill>
          <a:blip r:embed="rId4">
            <a:alphaModFix/>
          </a:blip>
          <a:stretch>
            <a:fillRect/>
          </a:stretch>
        </p:blipFill>
        <p:spPr>
          <a:xfrm>
            <a:off x="3595687" y="230950"/>
            <a:ext cx="1952625" cy="619125"/>
          </a:xfrm>
          <a:prstGeom prst="rect">
            <a:avLst/>
          </a:prstGeom>
          <a:noFill/>
          <a:ln>
            <a:noFill/>
          </a:ln>
        </p:spPr>
      </p:pic>
      <p:pic>
        <p:nvPicPr>
          <p:cNvPr id="284" name="Google Shape;284;p45"/>
          <p:cNvPicPr preferRelativeResize="0"/>
          <p:nvPr/>
        </p:nvPicPr>
        <p:blipFill>
          <a:blip r:embed="rId5">
            <a:alphaModFix/>
          </a:blip>
          <a:stretch>
            <a:fillRect/>
          </a:stretch>
        </p:blipFill>
        <p:spPr>
          <a:xfrm>
            <a:off x="7718525" y="230950"/>
            <a:ext cx="1219200" cy="10763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88"/>
        <p:cNvGrpSpPr/>
        <p:nvPr/>
      </p:nvGrpSpPr>
      <p:grpSpPr>
        <a:xfrm>
          <a:off x="0" y="0"/>
          <a:ext cx="0" cy="0"/>
          <a:chOff x="0" y="0"/>
          <a:chExt cx="0" cy="0"/>
        </a:xfrm>
      </p:grpSpPr>
      <p:sp>
        <p:nvSpPr>
          <p:cNvPr id="289" name="Google Shape;289;p46"/>
          <p:cNvSpPr txBox="1">
            <a:spLocks noGrp="1"/>
          </p:cNvSpPr>
          <p:nvPr>
            <p:ph type="title"/>
          </p:nvPr>
        </p:nvSpPr>
        <p:spPr>
          <a:xfrm>
            <a:off x="240750" y="1195525"/>
            <a:ext cx="8662500" cy="786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800" dirty="0"/>
              <a:t>Practice Driving with a Licensed Adult (PLDA)</a:t>
            </a:r>
            <a:endParaRPr sz="2800" dirty="0"/>
          </a:p>
        </p:txBody>
      </p:sp>
      <p:pic>
        <p:nvPicPr>
          <p:cNvPr id="290" name="Google Shape;290;p46"/>
          <p:cNvPicPr preferRelativeResize="0"/>
          <p:nvPr/>
        </p:nvPicPr>
        <p:blipFill>
          <a:blip r:embed="rId3">
            <a:alphaModFix/>
          </a:blip>
          <a:stretch>
            <a:fillRect/>
          </a:stretch>
        </p:blipFill>
        <p:spPr>
          <a:xfrm>
            <a:off x="232575" y="230950"/>
            <a:ext cx="1457025" cy="1120500"/>
          </a:xfrm>
          <a:prstGeom prst="rect">
            <a:avLst/>
          </a:prstGeom>
          <a:noFill/>
          <a:ln>
            <a:noFill/>
          </a:ln>
        </p:spPr>
      </p:pic>
      <p:sp>
        <p:nvSpPr>
          <p:cNvPr id="291" name="Google Shape;291;p46"/>
          <p:cNvSpPr txBox="1"/>
          <p:nvPr/>
        </p:nvSpPr>
        <p:spPr>
          <a:xfrm>
            <a:off x="2510774" y="4443531"/>
            <a:ext cx="3953700" cy="392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50">
                <a:solidFill>
                  <a:schemeClr val="dk1"/>
                </a:solidFill>
                <a:latin typeface="Rubik"/>
                <a:ea typeface="Rubik"/>
                <a:cs typeface="Rubik"/>
                <a:sym typeface="Rubik"/>
              </a:rPr>
              <a:t>South Carolina Department of Motor Vehicles</a:t>
            </a:r>
            <a:endParaRPr sz="1350">
              <a:solidFill>
                <a:schemeClr val="dk1"/>
              </a:solidFill>
              <a:latin typeface="Rubik"/>
              <a:ea typeface="Rubik"/>
              <a:cs typeface="Rubik"/>
              <a:sym typeface="Rubik"/>
            </a:endParaRPr>
          </a:p>
        </p:txBody>
      </p:sp>
      <p:sp>
        <p:nvSpPr>
          <p:cNvPr id="292" name="Google Shape;292;p46"/>
          <p:cNvSpPr txBox="1"/>
          <p:nvPr/>
        </p:nvSpPr>
        <p:spPr>
          <a:xfrm>
            <a:off x="240750" y="1737468"/>
            <a:ext cx="8593500" cy="2970014"/>
          </a:xfrm>
          <a:prstGeom prst="rect">
            <a:avLst/>
          </a:prstGeom>
          <a:noFill/>
          <a:ln>
            <a:noFill/>
          </a:ln>
        </p:spPr>
        <p:txBody>
          <a:bodyPr spcFirstLastPara="1" wrap="square" lIns="91425" tIns="91425" rIns="91425" bIns="91425" anchor="t" anchorCtr="0">
            <a:spAutoFit/>
          </a:bodyPr>
          <a:lstStyle/>
          <a:p>
            <a:r>
              <a:rPr lang="en-US" sz="1200" dirty="0">
                <a:solidFill>
                  <a:srgbClr val="002060"/>
                </a:solidFill>
                <a:latin typeface="Young Serif" panose="020B0604020202020204" charset="0"/>
              </a:rPr>
              <a:t>The PDLA form is required for minors (16 years of age or younger) applying for a conditional or special restricted driver’s license. All three sections of the form must be completed in black or blue ink (typed or printed, except for signatures) and submitted at an SCDMV branch office.</a:t>
            </a:r>
          </a:p>
          <a:p>
            <a:r>
              <a:rPr lang="en-US" sz="1200" dirty="0">
                <a:solidFill>
                  <a:srgbClr val="002060"/>
                </a:solidFill>
                <a:latin typeface="Young Serif" panose="020B0604020202020204" charset="0"/>
              </a:rPr>
              <a:t>One of the requirements for obtaining a license is that the </a:t>
            </a:r>
            <a:r>
              <a:rPr lang="en-US" sz="1200" b="1" dirty="0">
                <a:solidFill>
                  <a:srgbClr val="002060"/>
                </a:solidFill>
                <a:latin typeface="Young Serif" panose="020B0604020202020204" charset="0"/>
              </a:rPr>
              <a:t>attendance section</a:t>
            </a:r>
            <a:r>
              <a:rPr lang="en-US" sz="1200" dirty="0">
                <a:solidFill>
                  <a:srgbClr val="002060"/>
                </a:solidFill>
                <a:latin typeface="Young Serif" panose="020B0604020202020204" charset="0"/>
              </a:rPr>
              <a:t> of the PDLA form must be completed by the school where the student is currently enrolled.</a:t>
            </a:r>
          </a:p>
          <a:p>
            <a:endParaRPr lang="en-US" sz="1200" dirty="0">
              <a:solidFill>
                <a:srgbClr val="002060"/>
              </a:solidFill>
              <a:latin typeface="Young Serif" panose="020B0604020202020204" charset="0"/>
            </a:endParaRPr>
          </a:p>
          <a:p>
            <a:r>
              <a:rPr lang="en-US" sz="1200" b="1" dirty="0">
                <a:solidFill>
                  <a:srgbClr val="002060"/>
                </a:solidFill>
                <a:latin typeface="Young Serif" panose="020B0604020202020204" charset="0"/>
              </a:rPr>
              <a:t>Part 3 of the form includes the following certification:</a:t>
            </a:r>
            <a:endParaRPr lang="en-US" sz="1200" dirty="0">
              <a:solidFill>
                <a:srgbClr val="002060"/>
              </a:solidFill>
              <a:latin typeface="Young Serif" panose="020B0604020202020204" charset="0"/>
            </a:endParaRPr>
          </a:p>
          <a:p>
            <a:r>
              <a:rPr lang="en-US" sz="1200" dirty="0">
                <a:solidFill>
                  <a:srgbClr val="002060"/>
                </a:solidFill>
                <a:latin typeface="Young Serif" panose="020B0604020202020204" charset="0"/>
              </a:rPr>
              <a:t>“I, [Legal Name of Licensed Individual listed in Section 56-1-100(A)(1-7)], am a licensed, authorized adult of the applicant named above and am 21 years of age or older. I certify that the applicant has completed a minimum of 40 hours of supervised driving practice, including 10 hours during nighttime. I also certify, under penalty of perjury, that all information provided in Parts 1 and 2 was legally obtained.”</a:t>
            </a:r>
          </a:p>
          <a:p>
            <a:endParaRPr lang="en-US" sz="1200" dirty="0">
              <a:solidFill>
                <a:srgbClr val="002060"/>
              </a:solidFill>
              <a:latin typeface="Young Serif" panose="020B0604020202020204" charset="0"/>
            </a:endParaRPr>
          </a:p>
          <a:p>
            <a:r>
              <a:rPr lang="en-US" sz="1200" dirty="0">
                <a:solidFill>
                  <a:srgbClr val="002060"/>
                </a:solidFill>
                <a:latin typeface="Young Serif" panose="020B0604020202020204" charset="0"/>
              </a:rPr>
              <a:t>This form and its requirements are governed by </a:t>
            </a:r>
            <a:r>
              <a:rPr lang="en-US" sz="1200" b="1" dirty="0">
                <a:solidFill>
                  <a:srgbClr val="002060"/>
                </a:solidFill>
                <a:latin typeface="Young Serif" panose="020B0604020202020204" charset="0"/>
              </a:rPr>
              <a:t>South Carolina Code Sections 56-1-100, 56-1-110, 56-1-175, 56-1-176, and 56-1-180</a:t>
            </a:r>
            <a:r>
              <a:rPr lang="en-US" sz="1200" dirty="0">
                <a:solidFill>
                  <a:srgbClr val="002060"/>
                </a:solidFill>
                <a:latin typeface="Young Serif" panose="020B0604020202020204" charset="0"/>
              </a:rPr>
              <a:t>.</a:t>
            </a:r>
          </a:p>
          <a:p>
            <a:pPr marL="0" lvl="0" indent="0" algn="l" rtl="0">
              <a:spcBef>
                <a:spcPts val="0"/>
              </a:spcBef>
              <a:spcAft>
                <a:spcPts val="0"/>
              </a:spcAft>
              <a:buNone/>
            </a:pPr>
            <a:endParaRPr sz="1300" dirty="0">
              <a:solidFill>
                <a:schemeClr val="dk1"/>
              </a:solidFill>
              <a:latin typeface="Rubik"/>
              <a:ea typeface="Rubik"/>
              <a:cs typeface="Rubik"/>
              <a:sym typeface="Rubik"/>
            </a:endParaRPr>
          </a:p>
        </p:txBody>
      </p:sp>
      <p:pic>
        <p:nvPicPr>
          <p:cNvPr id="293" name="Google Shape;293;p46"/>
          <p:cNvPicPr preferRelativeResize="0"/>
          <p:nvPr/>
        </p:nvPicPr>
        <p:blipFill>
          <a:blip r:embed="rId4">
            <a:alphaModFix/>
          </a:blip>
          <a:stretch>
            <a:fillRect/>
          </a:stretch>
        </p:blipFill>
        <p:spPr>
          <a:xfrm>
            <a:off x="3511312" y="230950"/>
            <a:ext cx="1952625" cy="619125"/>
          </a:xfrm>
          <a:prstGeom prst="rect">
            <a:avLst/>
          </a:prstGeom>
          <a:noFill/>
          <a:ln>
            <a:noFill/>
          </a:ln>
        </p:spPr>
      </p:pic>
      <p:pic>
        <p:nvPicPr>
          <p:cNvPr id="294" name="Google Shape;294;p46"/>
          <p:cNvPicPr preferRelativeResize="0"/>
          <p:nvPr/>
        </p:nvPicPr>
        <p:blipFill>
          <a:blip r:embed="rId5">
            <a:alphaModFix/>
          </a:blip>
          <a:stretch>
            <a:fillRect/>
          </a:stretch>
        </p:blipFill>
        <p:spPr>
          <a:xfrm>
            <a:off x="7718525" y="230950"/>
            <a:ext cx="1219200" cy="10763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300" name="Google Shape;300;p47"/>
          <p:cNvSpPr txBox="1"/>
          <p:nvPr/>
        </p:nvSpPr>
        <p:spPr>
          <a:xfrm>
            <a:off x="1260994" y="786166"/>
            <a:ext cx="7478057" cy="3908732"/>
          </a:xfrm>
          <a:prstGeom prst="rect">
            <a:avLst/>
          </a:prstGeom>
          <a:noFill/>
          <a:ln>
            <a:noFill/>
          </a:ln>
        </p:spPr>
        <p:txBody>
          <a:bodyPr spcFirstLastPara="1" wrap="square" lIns="91425" tIns="91425" rIns="91425" bIns="91425" anchor="t" anchorCtr="0">
            <a:spAutoFit/>
          </a:bodyPr>
          <a:lstStyle/>
          <a:p>
            <a:r>
              <a:rPr lang="en-US" sz="1100" b="1" dirty="0">
                <a:solidFill>
                  <a:srgbClr val="002060"/>
                </a:solidFill>
                <a:highlight>
                  <a:schemeClr val="lt1"/>
                </a:highlight>
                <a:latin typeface="Young Serif" panose="020B0604020202020204" charset="0"/>
              </a:rPr>
              <a:t>Minimum Age Requirement:</a:t>
            </a:r>
            <a:br>
              <a:rPr lang="en-US" sz="1100" dirty="0">
                <a:solidFill>
                  <a:srgbClr val="002060"/>
                </a:solidFill>
                <a:highlight>
                  <a:schemeClr val="lt1"/>
                </a:highlight>
                <a:latin typeface="Young Serif" panose="020B0604020202020204" charset="0"/>
              </a:rPr>
            </a:br>
            <a:r>
              <a:rPr lang="en-US" sz="1100" dirty="0">
                <a:solidFill>
                  <a:srgbClr val="002060"/>
                </a:solidFill>
                <a:highlight>
                  <a:schemeClr val="lt1"/>
                </a:highlight>
                <a:latin typeface="Young Serif" panose="020B0604020202020204" charset="0"/>
              </a:rPr>
              <a:t>You must be </a:t>
            </a:r>
            <a:r>
              <a:rPr lang="en-US" sz="1100" b="1" dirty="0">
                <a:solidFill>
                  <a:srgbClr val="002060"/>
                </a:solidFill>
                <a:highlight>
                  <a:schemeClr val="lt1"/>
                </a:highlight>
                <a:latin typeface="Young Serif" panose="020B0604020202020204" charset="0"/>
              </a:rPr>
              <a:t>at least 15 years old</a:t>
            </a:r>
            <a:r>
              <a:rPr lang="en-US" sz="1100" dirty="0">
                <a:solidFill>
                  <a:srgbClr val="002060"/>
                </a:solidFill>
                <a:highlight>
                  <a:schemeClr val="lt1"/>
                </a:highlight>
                <a:latin typeface="Young Serif" panose="020B0604020202020204" charset="0"/>
              </a:rPr>
              <a:t> to obtain a beginner’s permit.</a:t>
            </a:r>
          </a:p>
          <a:p>
            <a:endParaRPr lang="en-US" sz="1100" dirty="0">
              <a:solidFill>
                <a:srgbClr val="002060"/>
              </a:solidFill>
              <a:highlight>
                <a:schemeClr val="lt1"/>
              </a:highlight>
              <a:latin typeface="Young Serif" panose="020B0604020202020204" charset="0"/>
            </a:endParaRPr>
          </a:p>
          <a:p>
            <a:pPr marL="171450" lvl="0"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Permit Holding Period:</a:t>
            </a:r>
            <a:r>
              <a:rPr lang="en-US" sz="1100" dirty="0">
                <a:solidFill>
                  <a:srgbClr val="002060"/>
                </a:solidFill>
                <a:highlight>
                  <a:schemeClr val="lt1"/>
                </a:highlight>
                <a:latin typeface="Young Serif" panose="020B0604020202020204" charset="0"/>
              </a:rPr>
              <a:t> </a:t>
            </a:r>
          </a:p>
          <a:p>
            <a:pPr marL="365760" lvl="8"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Under 18:</a:t>
            </a:r>
            <a:r>
              <a:rPr lang="en-US" sz="1100" dirty="0">
                <a:solidFill>
                  <a:srgbClr val="002060"/>
                </a:solidFill>
                <a:highlight>
                  <a:schemeClr val="lt1"/>
                </a:highlight>
                <a:latin typeface="Young Serif" panose="020B0604020202020204" charset="0"/>
              </a:rPr>
              <a:t> Must hold the permit for </a:t>
            </a:r>
            <a:r>
              <a:rPr lang="en-US" sz="1100" b="1" dirty="0">
                <a:solidFill>
                  <a:srgbClr val="002060"/>
                </a:solidFill>
                <a:highlight>
                  <a:schemeClr val="lt1"/>
                </a:highlight>
                <a:latin typeface="Young Serif" panose="020B0604020202020204" charset="0"/>
              </a:rPr>
              <a:t>at least 6 months</a:t>
            </a:r>
            <a:r>
              <a:rPr lang="en-US" sz="1100" dirty="0">
                <a:solidFill>
                  <a:srgbClr val="002060"/>
                </a:solidFill>
                <a:highlight>
                  <a:schemeClr val="lt1"/>
                </a:highlight>
                <a:latin typeface="Young Serif" panose="020B0604020202020204" charset="0"/>
              </a:rPr>
              <a:t> before applying for a license. </a:t>
            </a:r>
          </a:p>
          <a:p>
            <a:pPr marL="365760" lvl="8"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18 and older:</a:t>
            </a:r>
            <a:r>
              <a:rPr lang="en-US" sz="1100" dirty="0">
                <a:solidFill>
                  <a:srgbClr val="002060"/>
                </a:solidFill>
                <a:highlight>
                  <a:schemeClr val="lt1"/>
                </a:highlight>
                <a:latin typeface="Young Serif" panose="020B0604020202020204" charset="0"/>
              </a:rPr>
              <a:t> Required to hold the permit for </a:t>
            </a:r>
            <a:r>
              <a:rPr lang="en-US" sz="1100" b="1" dirty="0">
                <a:solidFill>
                  <a:srgbClr val="002060"/>
                </a:solidFill>
                <a:highlight>
                  <a:schemeClr val="lt1"/>
                </a:highlight>
                <a:latin typeface="Young Serif" panose="020B0604020202020204" charset="0"/>
              </a:rPr>
              <a:t>a minimum of 30 days</a:t>
            </a:r>
            <a:r>
              <a:rPr lang="en-US" sz="1100" dirty="0">
                <a:solidFill>
                  <a:srgbClr val="002060"/>
                </a:solidFill>
                <a:highlight>
                  <a:schemeClr val="lt1"/>
                </a:highlight>
                <a:latin typeface="Young Serif" panose="020B0604020202020204" charset="0"/>
              </a:rPr>
              <a:t> before applying for a driver’s license. </a:t>
            </a:r>
          </a:p>
          <a:p>
            <a:pPr marL="365760" lvl="8" indent="-171450">
              <a:buFont typeface="Arial" panose="020B0604020202020204" pitchFamily="34" charset="0"/>
              <a:buChar char="•"/>
            </a:pPr>
            <a:endParaRPr lang="en-US" sz="1100" dirty="0">
              <a:solidFill>
                <a:srgbClr val="002060"/>
              </a:solidFill>
              <a:highlight>
                <a:schemeClr val="lt1"/>
              </a:highlight>
              <a:latin typeface="Young Serif" panose="020B0604020202020204" charset="0"/>
            </a:endParaRPr>
          </a:p>
          <a:p>
            <a:pPr marL="171450" lvl="0"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Driving Curfew:</a:t>
            </a:r>
          </a:p>
          <a:p>
            <a:pPr marL="365760" lvl="0" indent="-171450">
              <a:buFont typeface="Arial" panose="020B0604020202020204" pitchFamily="34" charset="0"/>
              <a:buChar char="•"/>
            </a:pPr>
            <a:r>
              <a:rPr lang="en-US" sz="1100" dirty="0">
                <a:solidFill>
                  <a:srgbClr val="002060"/>
                </a:solidFill>
                <a:highlight>
                  <a:schemeClr val="lt1"/>
                </a:highlight>
                <a:latin typeface="Young Serif" panose="020B0604020202020204" charset="0"/>
              </a:rPr>
              <a:t>Permit holders may drive </a:t>
            </a:r>
            <a:r>
              <a:rPr lang="en-US" sz="1100" b="1" dirty="0">
                <a:solidFill>
                  <a:srgbClr val="002060"/>
                </a:solidFill>
                <a:highlight>
                  <a:schemeClr val="lt1"/>
                </a:highlight>
                <a:latin typeface="Young Serif" panose="020B0604020202020204" charset="0"/>
              </a:rPr>
              <a:t>between 6:00 a.m. and midnight</a:t>
            </a:r>
            <a:r>
              <a:rPr lang="en-US" sz="1100" dirty="0">
                <a:solidFill>
                  <a:srgbClr val="002060"/>
                </a:solidFill>
                <a:highlight>
                  <a:schemeClr val="lt1"/>
                </a:highlight>
                <a:latin typeface="Young Serif" panose="020B0604020202020204" charset="0"/>
              </a:rPr>
              <a:t>, provided they are accompanied by a licensed driver who is </a:t>
            </a:r>
            <a:r>
              <a:rPr lang="en-US" sz="1100" b="1" dirty="0">
                <a:solidFill>
                  <a:srgbClr val="002060"/>
                </a:solidFill>
                <a:highlight>
                  <a:schemeClr val="lt1"/>
                </a:highlight>
                <a:latin typeface="Young Serif" panose="020B0604020202020204" charset="0"/>
              </a:rPr>
              <a:t>at least 21 years old</a:t>
            </a:r>
            <a:r>
              <a:rPr lang="en-US" sz="1100" dirty="0">
                <a:solidFill>
                  <a:srgbClr val="002060"/>
                </a:solidFill>
                <a:highlight>
                  <a:schemeClr val="lt1"/>
                </a:highlight>
                <a:latin typeface="Young Serif" panose="020B0604020202020204" charset="0"/>
              </a:rPr>
              <a:t> and has held their license for </a:t>
            </a:r>
            <a:r>
              <a:rPr lang="en-US" sz="1100" b="1" dirty="0">
                <a:solidFill>
                  <a:srgbClr val="002060"/>
                </a:solidFill>
                <a:highlight>
                  <a:schemeClr val="lt1"/>
                </a:highlight>
                <a:latin typeface="Young Serif" panose="020B0604020202020204" charset="0"/>
              </a:rPr>
              <a:t>at least one year</a:t>
            </a:r>
            <a:r>
              <a:rPr lang="en-US" sz="1100" dirty="0">
                <a:solidFill>
                  <a:srgbClr val="002060"/>
                </a:solidFill>
                <a:highlight>
                  <a:schemeClr val="lt1"/>
                </a:highlight>
                <a:latin typeface="Young Serif" panose="020B0604020202020204" charset="0"/>
              </a:rPr>
              <a:t>.</a:t>
            </a:r>
          </a:p>
          <a:p>
            <a:pPr marL="365760" lvl="0" indent="-171450">
              <a:buFont typeface="Arial" panose="020B0604020202020204" pitchFamily="34" charset="0"/>
              <a:buChar char="•"/>
            </a:pPr>
            <a:r>
              <a:rPr lang="en-US" sz="1100" dirty="0">
                <a:solidFill>
                  <a:srgbClr val="002060"/>
                </a:solidFill>
                <a:highlight>
                  <a:schemeClr val="lt1"/>
                </a:highlight>
                <a:latin typeface="Young Serif" panose="020B0604020202020204" charset="0"/>
              </a:rPr>
              <a:t>Permit holders may drive </a:t>
            </a:r>
            <a:r>
              <a:rPr lang="en-US" sz="1100" b="1" dirty="0">
                <a:solidFill>
                  <a:srgbClr val="002060"/>
                </a:solidFill>
                <a:highlight>
                  <a:schemeClr val="lt1"/>
                </a:highlight>
                <a:latin typeface="Young Serif" panose="020B0604020202020204" charset="0"/>
              </a:rPr>
              <a:t>24 hours a day</a:t>
            </a:r>
            <a:r>
              <a:rPr lang="en-US" sz="1100" dirty="0">
                <a:solidFill>
                  <a:srgbClr val="002060"/>
                </a:solidFill>
                <a:highlight>
                  <a:schemeClr val="lt1"/>
                </a:highlight>
                <a:latin typeface="Young Serif" panose="020B0604020202020204" charset="0"/>
              </a:rPr>
              <a:t> when accompanied by a </a:t>
            </a:r>
            <a:r>
              <a:rPr lang="en-US" sz="1100" b="1" dirty="0">
                <a:solidFill>
                  <a:srgbClr val="002060"/>
                </a:solidFill>
                <a:highlight>
                  <a:schemeClr val="lt1"/>
                </a:highlight>
                <a:latin typeface="Young Serif" panose="020B0604020202020204" charset="0"/>
              </a:rPr>
              <a:t>parent or legal guardian</a:t>
            </a:r>
            <a:r>
              <a:rPr lang="en-US" sz="1100" dirty="0">
                <a:solidFill>
                  <a:srgbClr val="002060"/>
                </a:solidFill>
                <a:highlight>
                  <a:schemeClr val="lt1"/>
                </a:highlight>
                <a:latin typeface="Young Serif" panose="020B0604020202020204" charset="0"/>
              </a:rPr>
              <a:t>.</a:t>
            </a:r>
          </a:p>
          <a:p>
            <a:pPr lvl="0"/>
            <a:endParaRPr lang="en-US" sz="1100" dirty="0">
              <a:solidFill>
                <a:srgbClr val="002060"/>
              </a:solidFill>
              <a:highlight>
                <a:schemeClr val="lt1"/>
              </a:highlight>
              <a:latin typeface="Young Serif" panose="020B0604020202020204" charset="0"/>
            </a:endParaRPr>
          </a:p>
          <a:p>
            <a:pPr marL="171450" lvl="0"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Practice Driving Requirement (Ages 15–16):</a:t>
            </a:r>
          </a:p>
          <a:p>
            <a:pPr marL="365760" lvl="0" indent="-171450">
              <a:buFont typeface="Arial" panose="020B0604020202020204" pitchFamily="34" charset="0"/>
              <a:buChar char="•"/>
            </a:pPr>
            <a:r>
              <a:rPr lang="en-US" sz="1100" dirty="0">
                <a:solidFill>
                  <a:srgbClr val="002060"/>
                </a:solidFill>
                <a:highlight>
                  <a:schemeClr val="lt1"/>
                </a:highlight>
                <a:latin typeface="Young Serif" panose="020B0604020202020204" charset="0"/>
              </a:rPr>
              <a:t>A minimum of </a:t>
            </a:r>
            <a:r>
              <a:rPr lang="en-US" sz="1100" b="1" dirty="0">
                <a:solidFill>
                  <a:srgbClr val="002060"/>
                </a:solidFill>
                <a:highlight>
                  <a:schemeClr val="lt1"/>
                </a:highlight>
                <a:latin typeface="Young Serif" panose="020B0604020202020204" charset="0"/>
              </a:rPr>
              <a:t>40 hours of supervised driving</a:t>
            </a:r>
            <a:r>
              <a:rPr lang="en-US" sz="1100" dirty="0">
                <a:solidFill>
                  <a:srgbClr val="002060"/>
                </a:solidFill>
                <a:highlight>
                  <a:schemeClr val="lt1"/>
                </a:highlight>
                <a:latin typeface="Young Serif" panose="020B0604020202020204" charset="0"/>
              </a:rPr>
              <a:t> is required, including </a:t>
            </a:r>
            <a:r>
              <a:rPr lang="en-US" sz="1100" b="1" dirty="0">
                <a:solidFill>
                  <a:srgbClr val="002060"/>
                </a:solidFill>
                <a:highlight>
                  <a:schemeClr val="lt1"/>
                </a:highlight>
                <a:latin typeface="Young Serif" panose="020B0604020202020204" charset="0"/>
              </a:rPr>
              <a:t>10 hours at night</a:t>
            </a:r>
            <a:r>
              <a:rPr lang="en-US" sz="1100" dirty="0">
                <a:solidFill>
                  <a:srgbClr val="002060"/>
                </a:solidFill>
                <a:highlight>
                  <a:schemeClr val="lt1"/>
                </a:highlight>
                <a:latin typeface="Young Serif" panose="020B0604020202020204" charset="0"/>
              </a:rPr>
              <a:t>. </a:t>
            </a:r>
          </a:p>
          <a:p>
            <a:pPr marL="365760" lvl="0" indent="-171450">
              <a:buFont typeface="Arial" panose="020B0604020202020204" pitchFamily="34" charset="0"/>
              <a:buChar char="•"/>
            </a:pPr>
            <a:endParaRPr lang="en-US" sz="1100" dirty="0">
              <a:solidFill>
                <a:srgbClr val="002060"/>
              </a:solidFill>
              <a:highlight>
                <a:schemeClr val="lt1"/>
              </a:highlight>
              <a:latin typeface="Young Serif" panose="020B0604020202020204" charset="0"/>
            </a:endParaRPr>
          </a:p>
          <a:p>
            <a:pPr algn="ctr"/>
            <a:r>
              <a:rPr lang="en-US" sz="1100" i="1" dirty="0">
                <a:solidFill>
                  <a:srgbClr val="002060"/>
                </a:solidFill>
                <a:highlight>
                  <a:schemeClr val="lt1"/>
                </a:highlight>
                <a:latin typeface="Young Serif" panose="020B0604020202020204" charset="0"/>
              </a:rPr>
              <a:t>*Driver education leaders across South Carolina agree: more practice is safer—less is risky.*</a:t>
            </a:r>
          </a:p>
          <a:p>
            <a:endParaRPr lang="en-US" sz="1100" dirty="0">
              <a:solidFill>
                <a:srgbClr val="002060"/>
              </a:solidFill>
              <a:highlight>
                <a:schemeClr val="lt1"/>
              </a:highlight>
              <a:latin typeface="Young Serif" panose="020B0604020202020204" charset="0"/>
            </a:endParaRPr>
          </a:p>
          <a:p>
            <a:pPr marL="171450" lvl="0"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Driving Log:</a:t>
            </a:r>
          </a:p>
          <a:p>
            <a:pPr marL="365760" lvl="0" indent="-171450">
              <a:buFont typeface="Arial" panose="020B0604020202020204" pitchFamily="34" charset="0"/>
              <a:buChar char="•"/>
            </a:pPr>
            <a:r>
              <a:rPr lang="en-US" sz="1100" dirty="0">
                <a:solidFill>
                  <a:srgbClr val="002060"/>
                </a:solidFill>
                <a:highlight>
                  <a:schemeClr val="lt1"/>
                </a:highlight>
                <a:latin typeface="Young Serif" panose="020B0604020202020204" charset="0"/>
              </a:rPr>
              <a:t>Use the provided log to </a:t>
            </a:r>
            <a:r>
              <a:rPr lang="en-US" sz="1100" b="1" dirty="0">
                <a:solidFill>
                  <a:srgbClr val="002060"/>
                </a:solidFill>
                <a:highlight>
                  <a:schemeClr val="lt1"/>
                </a:highlight>
                <a:latin typeface="Young Serif" panose="020B0604020202020204" charset="0"/>
              </a:rPr>
              <a:t>track your practice hours</a:t>
            </a:r>
            <a:r>
              <a:rPr lang="en-US" sz="1100" dirty="0">
                <a:solidFill>
                  <a:srgbClr val="002060"/>
                </a:solidFill>
                <a:highlight>
                  <a:schemeClr val="lt1"/>
                </a:highlight>
                <a:latin typeface="Young Serif" panose="020B0604020202020204" charset="0"/>
              </a:rPr>
              <a:t>. </a:t>
            </a:r>
          </a:p>
          <a:p>
            <a:pPr marL="365760" lvl="0" indent="-171450">
              <a:buFont typeface="Arial" panose="020B0604020202020204" pitchFamily="34" charset="0"/>
              <a:buChar char="•"/>
            </a:pPr>
            <a:endParaRPr lang="en-US" sz="1100" dirty="0">
              <a:solidFill>
                <a:srgbClr val="002060"/>
              </a:solidFill>
              <a:highlight>
                <a:schemeClr val="lt1"/>
              </a:highlight>
              <a:latin typeface="Young Serif" panose="020B0604020202020204" charset="0"/>
            </a:endParaRPr>
          </a:p>
          <a:p>
            <a:pPr algn="ctr"/>
            <a:r>
              <a:rPr lang="en-US" sz="1100" b="1" i="1" u="sng" dirty="0">
                <a:solidFill>
                  <a:srgbClr val="002060"/>
                </a:solidFill>
                <a:highlight>
                  <a:schemeClr val="lt1"/>
                </a:highlight>
                <a:latin typeface="Young Serif" panose="020B0604020202020204" charset="0"/>
              </a:rPr>
              <a:t>Note: </a:t>
            </a:r>
            <a:r>
              <a:rPr lang="en-US" sz="1100" i="1" dirty="0">
                <a:solidFill>
                  <a:srgbClr val="002060"/>
                </a:solidFill>
                <a:highlight>
                  <a:schemeClr val="lt1"/>
                </a:highlight>
                <a:latin typeface="Young Serif" panose="020B0604020202020204" charset="0"/>
              </a:rPr>
              <a:t>Logging hours is optional but strongly encouraged for your benefit</a:t>
            </a:r>
            <a:endParaRPr sz="1100" dirty="0">
              <a:solidFill>
                <a:srgbClr val="002060"/>
              </a:solidFill>
              <a:highlight>
                <a:schemeClr val="lt1"/>
              </a:highlight>
              <a:latin typeface="Young Serif" panose="020B0604020202020204" charset="0"/>
              <a:ea typeface="Rubik"/>
              <a:cs typeface="Rubik"/>
              <a:sym typeface="Rubik"/>
            </a:endParaRPr>
          </a:p>
        </p:txBody>
      </p:sp>
      <p:sp>
        <p:nvSpPr>
          <p:cNvPr id="301" name="Google Shape;301;p47"/>
          <p:cNvSpPr txBox="1"/>
          <p:nvPr/>
        </p:nvSpPr>
        <p:spPr>
          <a:xfrm>
            <a:off x="2508899" y="247850"/>
            <a:ext cx="4126200" cy="61552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800" u="sng" dirty="0">
                <a:solidFill>
                  <a:schemeClr val="dk1"/>
                </a:solidFill>
                <a:latin typeface="Young Serif" panose="020B0604020202020204" charset="0"/>
                <a:ea typeface="Rubik"/>
                <a:cs typeface="Rubik"/>
                <a:sym typeface="Rubik"/>
              </a:rPr>
              <a:t>Beginner’s Permit</a:t>
            </a:r>
            <a:endParaRPr sz="2800" u="sng" dirty="0">
              <a:solidFill>
                <a:schemeClr val="dk1"/>
              </a:solidFill>
              <a:latin typeface="Young Serif" panose="020B0604020202020204" charset="0"/>
              <a:ea typeface="Rubik"/>
              <a:cs typeface="Rubik"/>
              <a:sym typeface="Rubik"/>
            </a:endParaRPr>
          </a:p>
        </p:txBody>
      </p:sp>
      <p:pic>
        <p:nvPicPr>
          <p:cNvPr id="302" name="Google Shape;302;p47"/>
          <p:cNvPicPr preferRelativeResize="0"/>
          <p:nvPr/>
        </p:nvPicPr>
        <p:blipFill>
          <a:blip r:embed="rId3">
            <a:alphaModFix/>
          </a:blip>
          <a:stretch>
            <a:fillRect/>
          </a:stretch>
        </p:blipFill>
        <p:spPr>
          <a:xfrm>
            <a:off x="232575" y="247850"/>
            <a:ext cx="1020225" cy="90993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06"/>
        <p:cNvGrpSpPr/>
        <p:nvPr/>
      </p:nvGrpSpPr>
      <p:grpSpPr>
        <a:xfrm>
          <a:off x="0" y="0"/>
          <a:ext cx="0" cy="0"/>
          <a:chOff x="0" y="0"/>
          <a:chExt cx="0" cy="0"/>
        </a:xfrm>
      </p:grpSpPr>
      <p:sp>
        <p:nvSpPr>
          <p:cNvPr id="308" name="Google Shape;308;p48"/>
          <p:cNvSpPr txBox="1"/>
          <p:nvPr/>
        </p:nvSpPr>
        <p:spPr>
          <a:xfrm>
            <a:off x="1252800" y="755883"/>
            <a:ext cx="7375217" cy="4647396"/>
          </a:xfrm>
          <a:prstGeom prst="rect">
            <a:avLst/>
          </a:prstGeom>
          <a:noFill/>
          <a:ln>
            <a:noFill/>
          </a:ln>
        </p:spPr>
        <p:txBody>
          <a:bodyPr spcFirstLastPara="1" wrap="square" lIns="91425" tIns="91425" rIns="91425" bIns="91425" anchor="t" anchorCtr="0">
            <a:spAutoFit/>
          </a:bodyPr>
          <a:lstStyle/>
          <a:p>
            <a:r>
              <a:rPr lang="en-US" sz="1100" b="1" dirty="0">
                <a:solidFill>
                  <a:srgbClr val="002060"/>
                </a:solidFill>
                <a:highlight>
                  <a:schemeClr val="lt1"/>
                </a:highlight>
                <a:latin typeface="Young Serif" panose="020B0604020202020204" charset="0"/>
              </a:rPr>
              <a:t>Minimum Age Requirement:</a:t>
            </a:r>
            <a:br>
              <a:rPr lang="en-US" sz="1100" dirty="0">
                <a:solidFill>
                  <a:srgbClr val="002060"/>
                </a:solidFill>
                <a:highlight>
                  <a:schemeClr val="lt1"/>
                </a:highlight>
                <a:latin typeface="Young Serif" panose="020B0604020202020204" charset="0"/>
              </a:rPr>
            </a:br>
            <a:r>
              <a:rPr lang="en-US" sz="1100" dirty="0">
                <a:solidFill>
                  <a:srgbClr val="002060"/>
                </a:solidFill>
                <a:highlight>
                  <a:schemeClr val="lt1"/>
                </a:highlight>
                <a:latin typeface="Young Serif" panose="020B0604020202020204" charset="0"/>
              </a:rPr>
              <a:t>You must be </a:t>
            </a:r>
            <a:r>
              <a:rPr lang="en-US" sz="1100" b="1" dirty="0">
                <a:solidFill>
                  <a:srgbClr val="002060"/>
                </a:solidFill>
                <a:highlight>
                  <a:schemeClr val="lt1"/>
                </a:highlight>
                <a:latin typeface="Young Serif" panose="020B0604020202020204" charset="0"/>
              </a:rPr>
              <a:t>15 ½ years old</a:t>
            </a:r>
            <a:r>
              <a:rPr lang="en-US" sz="1100" dirty="0">
                <a:solidFill>
                  <a:srgbClr val="002060"/>
                </a:solidFill>
                <a:highlight>
                  <a:schemeClr val="lt1"/>
                </a:highlight>
                <a:latin typeface="Young Serif" panose="020B0604020202020204" charset="0"/>
              </a:rPr>
              <a:t> to obtain a conditional license.</a:t>
            </a:r>
          </a:p>
          <a:p>
            <a:pPr marL="171450"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Restriction: U</a:t>
            </a:r>
          </a:p>
          <a:p>
            <a:endParaRPr lang="en-US" sz="1100" b="1" dirty="0">
              <a:solidFill>
                <a:srgbClr val="002060"/>
              </a:solidFill>
              <a:highlight>
                <a:schemeClr val="lt1"/>
              </a:highlight>
              <a:latin typeface="Young Serif" panose="020B0604020202020204" charset="0"/>
            </a:endParaRPr>
          </a:p>
          <a:p>
            <a:pPr marL="171450"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Permit Requirement: </a:t>
            </a:r>
          </a:p>
          <a:p>
            <a:pPr marL="365760" indent="-171450">
              <a:buFont typeface="Arial" panose="020B0604020202020204" pitchFamily="34" charset="0"/>
              <a:buChar char="•"/>
            </a:pPr>
            <a:r>
              <a:rPr lang="en-US" sz="1100" dirty="0">
                <a:solidFill>
                  <a:srgbClr val="002060"/>
                </a:solidFill>
                <a:highlight>
                  <a:schemeClr val="lt1"/>
                </a:highlight>
                <a:latin typeface="Young Serif" panose="020B0604020202020204" charset="0"/>
              </a:rPr>
              <a:t>Must  have held a beginner’s permit for </a:t>
            </a:r>
            <a:r>
              <a:rPr lang="en-US" sz="1100" b="1" dirty="0">
                <a:solidFill>
                  <a:srgbClr val="002060"/>
                </a:solidFill>
                <a:highlight>
                  <a:schemeClr val="lt1"/>
                </a:highlight>
                <a:latin typeface="Young Serif" panose="020B0604020202020204" charset="0"/>
              </a:rPr>
              <a:t>at least 6 months </a:t>
            </a:r>
            <a:r>
              <a:rPr lang="en-US" sz="1100" dirty="0">
                <a:solidFill>
                  <a:srgbClr val="002060"/>
                </a:solidFill>
                <a:highlight>
                  <a:schemeClr val="lt1"/>
                </a:highlight>
                <a:latin typeface="Young Serif" panose="020B0604020202020204" charset="0"/>
              </a:rPr>
              <a:t>before being eligible to take the road test. </a:t>
            </a:r>
          </a:p>
          <a:p>
            <a:pPr marL="365760"/>
            <a:endParaRPr lang="en-US" sz="1100" dirty="0">
              <a:solidFill>
                <a:srgbClr val="002060"/>
              </a:solidFill>
              <a:highlight>
                <a:schemeClr val="lt1"/>
              </a:highlight>
              <a:latin typeface="Young Serif" panose="020B0604020202020204" charset="0"/>
            </a:endParaRPr>
          </a:p>
          <a:p>
            <a:pPr marL="171450"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Driving Curfew:</a:t>
            </a:r>
            <a:r>
              <a:rPr lang="en-US" sz="1100" dirty="0">
                <a:solidFill>
                  <a:srgbClr val="002060"/>
                </a:solidFill>
                <a:highlight>
                  <a:schemeClr val="lt1"/>
                </a:highlight>
                <a:latin typeface="Young Serif" panose="020B0604020202020204" charset="0"/>
              </a:rPr>
              <a:t> </a:t>
            </a:r>
          </a:p>
          <a:p>
            <a:pPr marL="365760" indent="-171450">
              <a:buFont typeface="Arial" panose="020B0604020202020204" pitchFamily="34" charset="0"/>
              <a:buChar char="•"/>
            </a:pPr>
            <a:r>
              <a:rPr lang="en-US" sz="1100" u="sng" dirty="0">
                <a:solidFill>
                  <a:srgbClr val="002060"/>
                </a:solidFill>
                <a:highlight>
                  <a:schemeClr val="lt1"/>
                </a:highlight>
                <a:latin typeface="Young Serif" panose="020B0604020202020204" charset="0"/>
              </a:rPr>
              <a:t>Standard Hours</a:t>
            </a:r>
            <a:r>
              <a:rPr lang="en-US" sz="1100" dirty="0">
                <a:solidFill>
                  <a:srgbClr val="002060"/>
                </a:solidFill>
                <a:highlight>
                  <a:schemeClr val="lt1"/>
                </a:highlight>
                <a:latin typeface="Young Serif" panose="020B0604020202020204" charset="0"/>
              </a:rPr>
              <a:t>: 6:00 AM to 6:00 PM </a:t>
            </a:r>
          </a:p>
          <a:p>
            <a:pPr marL="365760" indent="-171450">
              <a:buFont typeface="Arial" panose="020B0604020202020204" pitchFamily="34" charset="0"/>
              <a:buChar char="•"/>
            </a:pPr>
            <a:r>
              <a:rPr lang="en-US" sz="1100" u="sng" dirty="0">
                <a:solidFill>
                  <a:srgbClr val="002060"/>
                </a:solidFill>
                <a:highlight>
                  <a:schemeClr val="lt1"/>
                </a:highlight>
                <a:latin typeface="Young Serif" panose="020B0604020202020204" charset="0"/>
              </a:rPr>
              <a:t>Extended Hours (Daylight Saving Time): </a:t>
            </a:r>
            <a:r>
              <a:rPr lang="en-US" sz="1100" dirty="0">
                <a:solidFill>
                  <a:srgbClr val="002060"/>
                </a:solidFill>
                <a:highlight>
                  <a:schemeClr val="lt1"/>
                </a:highlight>
                <a:latin typeface="Young Serif" panose="020B0604020202020204" charset="0"/>
              </a:rPr>
              <a:t>6:00 AM to 8:00 PM</a:t>
            </a:r>
          </a:p>
          <a:p>
            <a:pPr marL="365760" indent="-171450">
              <a:buFont typeface="Arial" panose="020B0604020202020204" pitchFamily="34" charset="0"/>
              <a:buChar char="•"/>
            </a:pPr>
            <a:r>
              <a:rPr lang="en-US" sz="1100" u="sng" dirty="0">
                <a:solidFill>
                  <a:srgbClr val="002060"/>
                </a:solidFill>
                <a:highlight>
                  <a:schemeClr val="lt1"/>
                </a:highlight>
                <a:latin typeface="Young Serif" panose="020B0604020202020204" charset="0"/>
              </a:rPr>
              <a:t>Supervised Driving: </a:t>
            </a:r>
            <a:r>
              <a:rPr lang="en-US" sz="1100" dirty="0">
                <a:solidFill>
                  <a:srgbClr val="002060"/>
                </a:solidFill>
                <a:highlight>
                  <a:schemeClr val="lt1"/>
                </a:highlight>
                <a:latin typeface="Young Serif" panose="020B0604020202020204" charset="0"/>
              </a:rPr>
              <a:t>24 hours a day when accompanied by a parent or legal guardian.</a:t>
            </a:r>
          </a:p>
          <a:p>
            <a:endParaRPr lang="en-US" sz="1100" dirty="0">
              <a:solidFill>
                <a:srgbClr val="002060"/>
              </a:solidFill>
              <a:highlight>
                <a:schemeClr val="lt1"/>
              </a:highlight>
              <a:latin typeface="Young Serif" panose="020B0604020202020204" charset="0"/>
            </a:endParaRPr>
          </a:p>
          <a:p>
            <a:pPr marL="171450" lvl="0"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License Duration Requirements:</a:t>
            </a:r>
          </a:p>
          <a:p>
            <a:pPr marL="365760" lvl="0" indent="-171450">
              <a:buFont typeface="Arial" panose="020B0604020202020204" pitchFamily="34" charset="0"/>
              <a:buChar char="•"/>
            </a:pPr>
            <a:r>
              <a:rPr lang="en-US" sz="1100" dirty="0">
                <a:solidFill>
                  <a:srgbClr val="002060"/>
                </a:solidFill>
                <a:highlight>
                  <a:schemeClr val="lt1"/>
                </a:highlight>
                <a:latin typeface="Young Serif" panose="020B0604020202020204" charset="0"/>
              </a:rPr>
              <a:t>A </a:t>
            </a:r>
            <a:r>
              <a:rPr lang="en-US" sz="1100" b="1" dirty="0">
                <a:solidFill>
                  <a:srgbClr val="002060"/>
                </a:solidFill>
                <a:highlight>
                  <a:schemeClr val="lt1"/>
                </a:highlight>
                <a:latin typeface="Young Serif" panose="020B0604020202020204" charset="0"/>
              </a:rPr>
              <a:t>Conditional License</a:t>
            </a:r>
            <a:r>
              <a:rPr lang="en-US" sz="1100" dirty="0">
                <a:solidFill>
                  <a:srgbClr val="002060"/>
                </a:solidFill>
                <a:highlight>
                  <a:schemeClr val="lt1"/>
                </a:highlight>
                <a:latin typeface="Young Serif" panose="020B0604020202020204" charset="0"/>
              </a:rPr>
              <a:t> must be held for </a:t>
            </a:r>
            <a:r>
              <a:rPr lang="en-US" sz="1100" b="1" dirty="0">
                <a:solidFill>
                  <a:srgbClr val="002060"/>
                </a:solidFill>
                <a:highlight>
                  <a:schemeClr val="lt1"/>
                </a:highlight>
                <a:latin typeface="Young Serif" panose="020B0604020202020204" charset="0"/>
              </a:rPr>
              <a:t>at least one year</a:t>
            </a:r>
            <a:r>
              <a:rPr lang="en-US" sz="1100" dirty="0">
                <a:solidFill>
                  <a:srgbClr val="002060"/>
                </a:solidFill>
                <a:highlight>
                  <a:schemeClr val="lt1"/>
                </a:highlight>
                <a:latin typeface="Young Serif" panose="020B0604020202020204" charset="0"/>
              </a:rPr>
              <a:t> before the driver becomes eligible for a </a:t>
            </a:r>
            <a:r>
              <a:rPr lang="en-US" sz="1100" b="1" dirty="0">
                <a:solidFill>
                  <a:srgbClr val="002060"/>
                </a:solidFill>
                <a:highlight>
                  <a:schemeClr val="lt1"/>
                </a:highlight>
                <a:latin typeface="Young Serif" panose="020B0604020202020204" charset="0"/>
              </a:rPr>
              <a:t>full license</a:t>
            </a:r>
            <a:r>
              <a:rPr lang="en-US" sz="1100" dirty="0">
                <a:solidFill>
                  <a:srgbClr val="002060"/>
                </a:solidFill>
                <a:highlight>
                  <a:schemeClr val="lt1"/>
                </a:highlight>
                <a:latin typeface="Young Serif" panose="020B0604020202020204" charset="0"/>
              </a:rPr>
              <a:t>. To qualify, the driver must </a:t>
            </a:r>
            <a:r>
              <a:rPr lang="en-US" sz="1100" b="1" dirty="0">
                <a:solidFill>
                  <a:srgbClr val="002060"/>
                </a:solidFill>
                <a:highlight>
                  <a:schemeClr val="lt1"/>
                </a:highlight>
                <a:latin typeface="Young Serif" panose="020B0604020202020204" charset="0"/>
              </a:rPr>
              <a:t>not receive any citations</a:t>
            </a:r>
            <a:r>
              <a:rPr lang="en-US" sz="1100" dirty="0">
                <a:solidFill>
                  <a:srgbClr val="002060"/>
                </a:solidFill>
                <a:highlight>
                  <a:schemeClr val="lt1"/>
                </a:highlight>
                <a:latin typeface="Young Serif" panose="020B0604020202020204" charset="0"/>
              </a:rPr>
              <a:t> or be </a:t>
            </a:r>
            <a:r>
              <a:rPr lang="en-US" sz="1100" b="1" dirty="0">
                <a:solidFill>
                  <a:srgbClr val="002060"/>
                </a:solidFill>
                <a:highlight>
                  <a:schemeClr val="lt1"/>
                </a:highlight>
                <a:latin typeface="Young Serif" panose="020B0604020202020204" charset="0"/>
              </a:rPr>
              <a:t>involved in an at-fault collision</a:t>
            </a:r>
            <a:r>
              <a:rPr lang="en-US" sz="1100" dirty="0">
                <a:solidFill>
                  <a:srgbClr val="002060"/>
                </a:solidFill>
                <a:highlight>
                  <a:schemeClr val="lt1"/>
                </a:highlight>
                <a:latin typeface="Young Serif" panose="020B0604020202020204" charset="0"/>
              </a:rPr>
              <a:t> during that one-year period.</a:t>
            </a:r>
          </a:p>
          <a:p>
            <a:pPr marL="365760" lvl="0" indent="-171450">
              <a:buFont typeface="Arial" panose="020B0604020202020204" pitchFamily="34" charset="0"/>
              <a:buChar char="•"/>
            </a:pPr>
            <a:endParaRPr lang="en-US" sz="1100" dirty="0">
              <a:solidFill>
                <a:srgbClr val="002060"/>
              </a:solidFill>
              <a:highlight>
                <a:schemeClr val="lt1"/>
              </a:highlight>
              <a:latin typeface="Young Serif" panose="020B0604020202020204" charset="0"/>
            </a:endParaRPr>
          </a:p>
          <a:p>
            <a:pPr marL="171450"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Suspension of License for Traffic Violations (SC Code Section 56-1-185(B)</a:t>
            </a:r>
            <a:endParaRPr lang="en-US" sz="1100" dirty="0">
              <a:solidFill>
                <a:srgbClr val="002060"/>
              </a:solidFill>
              <a:highlight>
                <a:schemeClr val="lt1"/>
              </a:highlight>
              <a:latin typeface="Young Serif" panose="020B0604020202020204" charset="0"/>
            </a:endParaRPr>
          </a:p>
          <a:p>
            <a:pPr marL="365760" indent="-171450">
              <a:buFont typeface="Arial" panose="020B0604020202020204" pitchFamily="34" charset="0"/>
              <a:buChar char="•"/>
            </a:pPr>
            <a:r>
              <a:rPr lang="en-US" sz="1100" dirty="0">
                <a:solidFill>
                  <a:srgbClr val="002060"/>
                </a:solidFill>
                <a:highlight>
                  <a:schemeClr val="lt1"/>
                </a:highlight>
                <a:latin typeface="Young Serif" panose="020B0604020202020204" charset="0"/>
              </a:rPr>
              <a:t>Any individual operating a motor vehicle under a beginner’s permit, conditional license, or special restricted license who is convicted of one or more point-assessable traffic offenses totaling six or more points (as defined in Section 56-1-720) will have their license suspended by the SCDMV for six months.</a:t>
            </a:r>
          </a:p>
          <a:p>
            <a:r>
              <a:rPr lang="en-US" sz="1100" dirty="0">
                <a:solidFill>
                  <a:srgbClr val="002060"/>
                </a:solidFill>
                <a:highlight>
                  <a:schemeClr val="lt1"/>
                </a:highlight>
                <a:latin typeface="Young Serif" panose="020B0604020202020204" charset="0"/>
              </a:rPr>
              <a:t>This suspension is in addition to any other penalties that may apply for the same violations.</a:t>
            </a:r>
          </a:p>
          <a:p>
            <a:pPr marL="0" lvl="0" indent="0" algn="l" rtl="0">
              <a:spcBef>
                <a:spcPts val="0"/>
              </a:spcBef>
              <a:spcAft>
                <a:spcPts val="0"/>
              </a:spcAft>
              <a:buNone/>
            </a:pPr>
            <a:endParaRPr sz="1300" dirty="0">
              <a:solidFill>
                <a:schemeClr val="dk1"/>
              </a:solidFill>
              <a:highlight>
                <a:schemeClr val="lt1"/>
              </a:highlight>
              <a:latin typeface="Rubik"/>
              <a:ea typeface="Rubik"/>
              <a:cs typeface="Rubik"/>
              <a:sym typeface="Rubik"/>
            </a:endParaRPr>
          </a:p>
          <a:p>
            <a:pPr marL="457200" lvl="0" indent="0" algn="l" rtl="0">
              <a:spcBef>
                <a:spcPts val="0"/>
              </a:spcBef>
              <a:spcAft>
                <a:spcPts val="0"/>
              </a:spcAft>
              <a:buNone/>
            </a:pPr>
            <a:endParaRPr sz="1300" dirty="0">
              <a:solidFill>
                <a:schemeClr val="dk1"/>
              </a:solidFill>
              <a:highlight>
                <a:schemeClr val="lt1"/>
              </a:highlight>
              <a:latin typeface="Rubik"/>
              <a:ea typeface="Rubik"/>
              <a:cs typeface="Rubik"/>
              <a:sym typeface="Rubik"/>
            </a:endParaRPr>
          </a:p>
        </p:txBody>
      </p:sp>
      <p:sp>
        <p:nvSpPr>
          <p:cNvPr id="309" name="Google Shape;309;p48"/>
          <p:cNvSpPr txBox="1"/>
          <p:nvPr/>
        </p:nvSpPr>
        <p:spPr>
          <a:xfrm>
            <a:off x="2508900" y="247850"/>
            <a:ext cx="4126200" cy="61552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800" u="sng" dirty="0">
                <a:solidFill>
                  <a:schemeClr val="dk1"/>
                </a:solidFill>
                <a:latin typeface="Young Serif" panose="020B0604020202020204" charset="0"/>
                <a:ea typeface="Rubik"/>
                <a:cs typeface="Rubik"/>
                <a:sym typeface="Rubik"/>
              </a:rPr>
              <a:t>Conditional License</a:t>
            </a:r>
            <a:endParaRPr sz="2800" u="sng" dirty="0">
              <a:solidFill>
                <a:schemeClr val="dk1"/>
              </a:solidFill>
              <a:latin typeface="Young Serif" panose="020B0604020202020204" charset="0"/>
              <a:ea typeface="Rubik"/>
              <a:cs typeface="Rubik"/>
              <a:sym typeface="Rubik"/>
            </a:endParaRPr>
          </a:p>
        </p:txBody>
      </p:sp>
      <p:pic>
        <p:nvPicPr>
          <p:cNvPr id="310" name="Google Shape;310;p48"/>
          <p:cNvPicPr preferRelativeResize="0"/>
          <p:nvPr/>
        </p:nvPicPr>
        <p:blipFill>
          <a:blip r:embed="rId3">
            <a:alphaModFix/>
          </a:blip>
          <a:stretch>
            <a:fillRect/>
          </a:stretch>
        </p:blipFill>
        <p:spPr>
          <a:xfrm>
            <a:off x="232575" y="247850"/>
            <a:ext cx="1020225" cy="90993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6" name="Google Shape;316;p49"/>
          <p:cNvSpPr txBox="1"/>
          <p:nvPr/>
        </p:nvSpPr>
        <p:spPr>
          <a:xfrm>
            <a:off x="1252800" y="786661"/>
            <a:ext cx="7155900" cy="4078009"/>
          </a:xfrm>
          <a:prstGeom prst="rect">
            <a:avLst/>
          </a:prstGeom>
          <a:noFill/>
          <a:ln>
            <a:noFill/>
          </a:ln>
        </p:spPr>
        <p:txBody>
          <a:bodyPr spcFirstLastPara="1" wrap="square" lIns="91425" tIns="91425" rIns="91425" bIns="91425" anchor="t" anchorCtr="0">
            <a:spAutoFit/>
          </a:bodyPr>
          <a:lstStyle/>
          <a:p>
            <a:r>
              <a:rPr lang="en-US" sz="1100" b="1" dirty="0">
                <a:solidFill>
                  <a:srgbClr val="002060"/>
                </a:solidFill>
                <a:latin typeface="Young Serif" panose="020B0604020202020204" charset="0"/>
              </a:rPr>
              <a:t>Minimum Age Requirement:</a:t>
            </a:r>
            <a:br>
              <a:rPr lang="en-US" sz="1100" dirty="0">
                <a:solidFill>
                  <a:srgbClr val="002060"/>
                </a:solidFill>
                <a:latin typeface="Young Serif" panose="020B0604020202020204" charset="0"/>
              </a:rPr>
            </a:br>
            <a:r>
              <a:rPr lang="en-US" sz="1100" dirty="0">
                <a:solidFill>
                  <a:srgbClr val="002060"/>
                </a:solidFill>
                <a:latin typeface="Young Serif" panose="020B0604020202020204" charset="0"/>
              </a:rPr>
              <a:t>You must be </a:t>
            </a:r>
            <a:r>
              <a:rPr lang="en-US" sz="1100" b="1" dirty="0">
                <a:solidFill>
                  <a:srgbClr val="002060"/>
                </a:solidFill>
                <a:latin typeface="Young Serif" panose="020B0604020202020204" charset="0"/>
              </a:rPr>
              <a:t>16 years old</a:t>
            </a:r>
            <a:r>
              <a:rPr lang="en-US" sz="1100" dirty="0">
                <a:solidFill>
                  <a:srgbClr val="002060"/>
                </a:solidFill>
                <a:latin typeface="Young Serif" panose="020B0604020202020204" charset="0"/>
              </a:rPr>
              <a:t> to obtain a special restricted license.</a:t>
            </a:r>
          </a:p>
          <a:p>
            <a:pPr marL="171450" indent="-171450">
              <a:buFont typeface="Arial" panose="020B0604020202020204" pitchFamily="34" charset="0"/>
              <a:buChar char="•"/>
            </a:pPr>
            <a:r>
              <a:rPr lang="en-US" sz="1100" b="1" dirty="0">
                <a:solidFill>
                  <a:srgbClr val="002060"/>
                </a:solidFill>
                <a:latin typeface="Young Serif" panose="020B0604020202020204" charset="0"/>
              </a:rPr>
              <a:t>Restriction: B</a:t>
            </a:r>
          </a:p>
          <a:p>
            <a:pPr marL="171450" indent="-171450">
              <a:buFont typeface="Arial" panose="020B0604020202020204" pitchFamily="34" charset="0"/>
              <a:buChar char="•"/>
            </a:pPr>
            <a:endParaRPr lang="en-US" sz="1100" dirty="0">
              <a:solidFill>
                <a:srgbClr val="002060"/>
              </a:solidFill>
              <a:latin typeface="Young Serif" panose="020B0604020202020204" charset="0"/>
            </a:endParaRPr>
          </a:p>
          <a:p>
            <a:pPr marL="171450" indent="-171450">
              <a:buFont typeface="Arial" panose="020B0604020202020204" pitchFamily="34" charset="0"/>
              <a:buChar char="•"/>
            </a:pPr>
            <a:r>
              <a:rPr lang="en-US" sz="1100" b="1" dirty="0">
                <a:solidFill>
                  <a:srgbClr val="002060"/>
                </a:solidFill>
                <a:latin typeface="Young Serif" panose="020B0604020202020204" charset="0"/>
              </a:rPr>
              <a:t>Permit Holding Requirement:</a:t>
            </a:r>
          </a:p>
          <a:p>
            <a:pPr marL="365760" indent="-171450">
              <a:buFont typeface="Arial" panose="020B0604020202020204" pitchFamily="34" charset="0"/>
              <a:buChar char="•"/>
            </a:pPr>
            <a:r>
              <a:rPr lang="en-US" sz="1100" dirty="0">
                <a:solidFill>
                  <a:srgbClr val="002060"/>
                </a:solidFill>
                <a:latin typeface="Young Serif" panose="020B0604020202020204" charset="0"/>
              </a:rPr>
              <a:t>Must have held a beginner’s permit for </a:t>
            </a:r>
            <a:r>
              <a:rPr lang="en-US" sz="1100" b="1" dirty="0">
                <a:solidFill>
                  <a:srgbClr val="002060"/>
                </a:solidFill>
                <a:latin typeface="Young Serif" panose="020B0604020202020204" charset="0"/>
              </a:rPr>
              <a:t>at least 6 months</a:t>
            </a:r>
            <a:r>
              <a:rPr lang="en-US" sz="1100" dirty="0">
                <a:solidFill>
                  <a:srgbClr val="002060"/>
                </a:solidFill>
                <a:latin typeface="Young Serif" panose="020B0604020202020204" charset="0"/>
              </a:rPr>
              <a:t> before being eligible to take the road test.</a:t>
            </a:r>
          </a:p>
          <a:p>
            <a:pPr marL="171450" indent="-171450">
              <a:buFont typeface="Arial" panose="020B0604020202020204" pitchFamily="34" charset="0"/>
              <a:buChar char="•"/>
            </a:pPr>
            <a:endParaRPr lang="en-US" sz="1100" dirty="0">
              <a:solidFill>
                <a:srgbClr val="002060"/>
              </a:solidFill>
              <a:latin typeface="Young Serif" panose="020B0604020202020204" charset="0"/>
            </a:endParaRPr>
          </a:p>
          <a:p>
            <a:pPr marL="171450" indent="-171450">
              <a:buFont typeface="Arial" panose="020B0604020202020204" pitchFamily="34" charset="0"/>
              <a:buChar char="•"/>
            </a:pPr>
            <a:r>
              <a:rPr lang="en-US" sz="1100" b="1" dirty="0">
                <a:solidFill>
                  <a:srgbClr val="002060"/>
                </a:solidFill>
                <a:latin typeface="Young Serif" panose="020B0604020202020204" charset="0"/>
              </a:rPr>
              <a:t>Driving Curfew:</a:t>
            </a:r>
            <a:r>
              <a:rPr lang="en-US" sz="1100" dirty="0">
                <a:solidFill>
                  <a:srgbClr val="002060"/>
                </a:solidFill>
                <a:latin typeface="Young Serif" panose="020B0604020202020204" charset="0"/>
              </a:rPr>
              <a:t> </a:t>
            </a:r>
          </a:p>
          <a:p>
            <a:pPr marL="365760" indent="-171450">
              <a:buFont typeface="Arial" panose="020B0604020202020204" pitchFamily="34" charset="0"/>
              <a:buChar char="•"/>
            </a:pPr>
            <a:r>
              <a:rPr lang="en-US" sz="1100" b="1" dirty="0">
                <a:solidFill>
                  <a:srgbClr val="002060"/>
                </a:solidFill>
                <a:latin typeface="Young Serif" panose="020B0604020202020204" charset="0"/>
              </a:rPr>
              <a:t>Standard Hours:</a:t>
            </a:r>
            <a:r>
              <a:rPr lang="en-US" sz="1100" dirty="0">
                <a:solidFill>
                  <a:srgbClr val="002060"/>
                </a:solidFill>
                <a:latin typeface="Young Serif" panose="020B0604020202020204" charset="0"/>
              </a:rPr>
              <a:t> 6:00 AM to 6:00 PM </a:t>
            </a:r>
          </a:p>
          <a:p>
            <a:pPr marL="365760" indent="-171450">
              <a:buFont typeface="Arial" panose="020B0604020202020204" pitchFamily="34" charset="0"/>
              <a:buChar char="•"/>
            </a:pPr>
            <a:r>
              <a:rPr lang="en-US" sz="1100" b="1" dirty="0">
                <a:solidFill>
                  <a:srgbClr val="002060"/>
                </a:solidFill>
                <a:latin typeface="Young Serif" panose="020B0604020202020204" charset="0"/>
              </a:rPr>
              <a:t>Extended Hours (Daylight Saving Time):</a:t>
            </a:r>
            <a:r>
              <a:rPr lang="en-US" sz="1100" dirty="0">
                <a:solidFill>
                  <a:srgbClr val="002060"/>
                </a:solidFill>
                <a:latin typeface="Young Serif" panose="020B0604020202020204" charset="0"/>
              </a:rPr>
              <a:t> 6:00 AM to 8:00 PM</a:t>
            </a:r>
          </a:p>
          <a:p>
            <a:pPr marL="365760" indent="-171450">
              <a:buFont typeface="Arial" panose="020B0604020202020204" pitchFamily="34" charset="0"/>
              <a:buChar char="•"/>
            </a:pPr>
            <a:r>
              <a:rPr lang="en-US" sz="1100" b="1" dirty="0">
                <a:solidFill>
                  <a:srgbClr val="002060"/>
                </a:solidFill>
                <a:latin typeface="Young Serif" panose="020B0604020202020204" charset="0"/>
              </a:rPr>
              <a:t>Supervised Driving:</a:t>
            </a:r>
            <a:r>
              <a:rPr lang="en-US" sz="1100" dirty="0">
                <a:solidFill>
                  <a:srgbClr val="002060"/>
                </a:solidFill>
                <a:latin typeface="Young Serif" panose="020B0604020202020204" charset="0"/>
              </a:rPr>
              <a:t> 24 hours a day when accompanied by a parent or legal guardian.</a:t>
            </a:r>
          </a:p>
          <a:p>
            <a:pPr marL="171450" indent="-171450">
              <a:buFont typeface="Arial" panose="020B0604020202020204" pitchFamily="34" charset="0"/>
              <a:buChar char="•"/>
            </a:pPr>
            <a:endParaRPr lang="en-US" sz="1100" dirty="0">
              <a:solidFill>
                <a:srgbClr val="002060"/>
              </a:solidFill>
              <a:latin typeface="Young Serif" panose="020B0604020202020204" charset="0"/>
            </a:endParaRPr>
          </a:p>
          <a:p>
            <a:pPr marL="171450" indent="-171450">
              <a:buFont typeface="Arial" panose="020B0604020202020204" pitchFamily="34" charset="0"/>
              <a:buChar char="•"/>
            </a:pPr>
            <a:r>
              <a:rPr lang="en-US" sz="1100" b="1" dirty="0">
                <a:solidFill>
                  <a:srgbClr val="002060"/>
                </a:solidFill>
                <a:latin typeface="Young Serif" panose="020B0604020202020204" charset="0"/>
              </a:rPr>
              <a:t>Duration Requirement:</a:t>
            </a:r>
          </a:p>
          <a:p>
            <a:pPr marL="365760" indent="-171450">
              <a:buFont typeface="Arial" panose="020B0604020202020204" pitchFamily="34" charset="0"/>
              <a:buChar char="•"/>
            </a:pPr>
            <a:r>
              <a:rPr lang="en-US" sz="1100" dirty="0">
                <a:solidFill>
                  <a:srgbClr val="002060"/>
                </a:solidFill>
                <a:latin typeface="Young Serif" panose="020B0604020202020204" charset="0"/>
              </a:rPr>
              <a:t>A </a:t>
            </a:r>
            <a:r>
              <a:rPr lang="en-US" sz="1100" b="1" dirty="0">
                <a:solidFill>
                  <a:srgbClr val="002060"/>
                </a:solidFill>
                <a:latin typeface="Young Serif" panose="020B0604020202020204" charset="0"/>
              </a:rPr>
              <a:t>Special Restricted License</a:t>
            </a:r>
            <a:r>
              <a:rPr lang="en-US" sz="1100" dirty="0">
                <a:solidFill>
                  <a:srgbClr val="002060"/>
                </a:solidFill>
                <a:latin typeface="Young Serif" panose="020B0604020202020204" charset="0"/>
              </a:rPr>
              <a:t> automatically converts to a </a:t>
            </a:r>
            <a:r>
              <a:rPr lang="en-US" sz="1100" b="1" dirty="0">
                <a:solidFill>
                  <a:srgbClr val="002060"/>
                </a:solidFill>
                <a:latin typeface="Young Serif" panose="020B0604020202020204" charset="0"/>
              </a:rPr>
              <a:t>full license</a:t>
            </a:r>
            <a:r>
              <a:rPr lang="en-US" sz="1100" dirty="0">
                <a:solidFill>
                  <a:srgbClr val="002060"/>
                </a:solidFill>
                <a:latin typeface="Young Serif" panose="020B0604020202020204" charset="0"/>
              </a:rPr>
              <a:t> when the driver reaches their </a:t>
            </a:r>
            <a:r>
              <a:rPr lang="en-US" sz="1100" b="1" dirty="0">
                <a:solidFill>
                  <a:srgbClr val="002060"/>
                </a:solidFill>
                <a:latin typeface="Young Serif" panose="020B0604020202020204" charset="0"/>
              </a:rPr>
              <a:t>17th birthday</a:t>
            </a:r>
            <a:r>
              <a:rPr lang="en-US" sz="1100" dirty="0">
                <a:solidFill>
                  <a:srgbClr val="002060"/>
                </a:solidFill>
                <a:latin typeface="Young Serif" panose="020B0604020202020204" charset="0"/>
              </a:rPr>
              <a:t>.</a:t>
            </a:r>
          </a:p>
          <a:p>
            <a:pPr marL="365760" indent="-171450">
              <a:buFont typeface="Arial" panose="020B0604020202020204" pitchFamily="34" charset="0"/>
              <a:buChar char="•"/>
            </a:pPr>
            <a:endParaRPr lang="en-US" sz="1100" dirty="0">
              <a:solidFill>
                <a:srgbClr val="002060"/>
              </a:solidFill>
              <a:latin typeface="Young Serif" panose="020B0604020202020204" charset="0"/>
            </a:endParaRPr>
          </a:p>
          <a:p>
            <a:pPr marL="171450" indent="-171450">
              <a:buFont typeface="Arial" panose="020B0604020202020204" pitchFamily="34" charset="0"/>
              <a:buChar char="•"/>
            </a:pPr>
            <a:r>
              <a:rPr lang="en-US" sz="1100" b="1" dirty="0">
                <a:solidFill>
                  <a:srgbClr val="002060"/>
                </a:solidFill>
                <a:highlight>
                  <a:schemeClr val="lt1"/>
                </a:highlight>
                <a:latin typeface="Young Serif" panose="020B0604020202020204" charset="0"/>
              </a:rPr>
              <a:t>Suspension of License for Traffic Violations (SC Code Section 56-1-185(B)</a:t>
            </a:r>
            <a:endParaRPr lang="en-US" sz="1100" dirty="0">
              <a:solidFill>
                <a:srgbClr val="002060"/>
              </a:solidFill>
              <a:highlight>
                <a:schemeClr val="lt1"/>
              </a:highlight>
              <a:latin typeface="Young Serif" panose="020B0604020202020204" charset="0"/>
            </a:endParaRPr>
          </a:p>
          <a:p>
            <a:pPr marL="365760" indent="-171450">
              <a:buFont typeface="Arial" panose="020B0604020202020204" pitchFamily="34" charset="0"/>
              <a:buChar char="•"/>
            </a:pPr>
            <a:r>
              <a:rPr lang="en-US" sz="1100" dirty="0">
                <a:solidFill>
                  <a:srgbClr val="002060"/>
                </a:solidFill>
                <a:highlight>
                  <a:schemeClr val="lt1"/>
                </a:highlight>
                <a:latin typeface="Young Serif" panose="020B0604020202020204" charset="0"/>
              </a:rPr>
              <a:t>Any individual operating a motor vehicle under a beginner’s permit, conditional license, or special restricted license who is convicted of one or more point-assessable traffic offenses totaling six or more points (as defined in Section 56-1-720) will have their license suspended by the SCDMV for six months.</a:t>
            </a:r>
          </a:p>
          <a:p>
            <a:r>
              <a:rPr lang="en-US" sz="1100" dirty="0">
                <a:solidFill>
                  <a:srgbClr val="002060"/>
                </a:solidFill>
                <a:highlight>
                  <a:schemeClr val="lt1"/>
                </a:highlight>
                <a:latin typeface="Young Serif" panose="020B0604020202020204" charset="0"/>
              </a:rPr>
              <a:t>This suspension is in addition to any other penalties that may apply for the same violations.</a:t>
            </a:r>
          </a:p>
        </p:txBody>
      </p:sp>
      <p:sp>
        <p:nvSpPr>
          <p:cNvPr id="317" name="Google Shape;317;p49"/>
          <p:cNvSpPr txBox="1"/>
          <p:nvPr/>
        </p:nvSpPr>
        <p:spPr>
          <a:xfrm>
            <a:off x="1778349" y="247850"/>
            <a:ext cx="5587301" cy="638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800" u="sng" dirty="0">
                <a:solidFill>
                  <a:schemeClr val="dk1"/>
                </a:solidFill>
                <a:latin typeface="Young Serif" panose="020B0604020202020204" charset="0"/>
                <a:ea typeface="Rubik"/>
                <a:cs typeface="Rubik"/>
                <a:sym typeface="Rubik"/>
              </a:rPr>
              <a:t>Special Restricted License</a:t>
            </a:r>
            <a:endParaRPr sz="2800" u="sng" dirty="0">
              <a:solidFill>
                <a:schemeClr val="dk1"/>
              </a:solidFill>
              <a:latin typeface="Young Serif" panose="020B0604020202020204" charset="0"/>
              <a:ea typeface="Rubik"/>
              <a:cs typeface="Rubik"/>
              <a:sym typeface="Rubik"/>
            </a:endParaRPr>
          </a:p>
        </p:txBody>
      </p:sp>
      <p:pic>
        <p:nvPicPr>
          <p:cNvPr id="318" name="Google Shape;318;p49"/>
          <p:cNvPicPr preferRelativeResize="0"/>
          <p:nvPr/>
        </p:nvPicPr>
        <p:blipFill>
          <a:blip r:embed="rId3">
            <a:alphaModFix/>
          </a:blip>
          <a:stretch>
            <a:fillRect/>
          </a:stretch>
        </p:blipFill>
        <p:spPr>
          <a:xfrm>
            <a:off x="232575" y="247850"/>
            <a:ext cx="1020225" cy="90993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14">
          <a:extLst>
            <a:ext uri="{FF2B5EF4-FFF2-40B4-BE49-F238E27FC236}">
              <a16:creationId xmlns:a16="http://schemas.microsoft.com/office/drawing/2014/main" id="{5E29DF07-1676-9E99-CADA-0A61F15E49A6}"/>
            </a:ext>
          </a:extLst>
        </p:cNvPr>
        <p:cNvGrpSpPr/>
        <p:nvPr/>
      </p:nvGrpSpPr>
      <p:grpSpPr>
        <a:xfrm>
          <a:off x="0" y="0"/>
          <a:ext cx="0" cy="0"/>
          <a:chOff x="0" y="0"/>
          <a:chExt cx="0" cy="0"/>
        </a:xfrm>
      </p:grpSpPr>
      <p:sp>
        <p:nvSpPr>
          <p:cNvPr id="316" name="Google Shape;316;p49">
            <a:extLst>
              <a:ext uri="{FF2B5EF4-FFF2-40B4-BE49-F238E27FC236}">
                <a16:creationId xmlns:a16="http://schemas.microsoft.com/office/drawing/2014/main" id="{941E97DC-4799-2ED1-5540-EC0AF6827BBF}"/>
              </a:ext>
            </a:extLst>
          </p:cNvPr>
          <p:cNvSpPr txBox="1"/>
          <p:nvPr/>
        </p:nvSpPr>
        <p:spPr>
          <a:xfrm>
            <a:off x="1252800" y="786272"/>
            <a:ext cx="7499314" cy="5062894"/>
          </a:xfrm>
          <a:prstGeom prst="rect">
            <a:avLst/>
          </a:prstGeom>
          <a:noFill/>
          <a:ln>
            <a:noFill/>
          </a:ln>
        </p:spPr>
        <p:txBody>
          <a:bodyPr spcFirstLastPara="1" wrap="square" lIns="91425" tIns="91425" rIns="91425" bIns="91425" anchor="t" anchorCtr="0">
            <a:spAutoFit/>
          </a:bodyPr>
          <a:lstStyle/>
          <a:p>
            <a:r>
              <a:rPr lang="en-US" sz="1100" b="1" dirty="0">
                <a:solidFill>
                  <a:srgbClr val="002060"/>
                </a:solidFill>
                <a:latin typeface="Young Serif" panose="020B0604020202020204" charset="0"/>
              </a:rPr>
              <a:t>Minimum Age Requirement:</a:t>
            </a:r>
            <a:br>
              <a:rPr lang="en-US" sz="1100" dirty="0">
                <a:solidFill>
                  <a:srgbClr val="002060"/>
                </a:solidFill>
                <a:latin typeface="Young Serif" panose="020B0604020202020204" charset="0"/>
              </a:rPr>
            </a:br>
            <a:r>
              <a:rPr lang="en-US" sz="1100" dirty="0">
                <a:solidFill>
                  <a:srgbClr val="002060"/>
                </a:solidFill>
                <a:latin typeface="Young Serif" panose="020B0604020202020204" charset="0"/>
              </a:rPr>
              <a:t>You must be </a:t>
            </a:r>
            <a:r>
              <a:rPr lang="en-US" sz="1100" b="1" dirty="0">
                <a:solidFill>
                  <a:srgbClr val="002060"/>
                </a:solidFill>
                <a:latin typeface="Young Serif" panose="020B0604020202020204" charset="0"/>
              </a:rPr>
              <a:t>16 years old</a:t>
            </a:r>
            <a:r>
              <a:rPr lang="en-US" sz="1100" dirty="0">
                <a:solidFill>
                  <a:srgbClr val="002060"/>
                </a:solidFill>
                <a:latin typeface="Young Serif" panose="020B0604020202020204" charset="0"/>
              </a:rPr>
              <a:t> to obtain a special restricted license with wavier.</a:t>
            </a:r>
          </a:p>
          <a:p>
            <a:pPr marL="171450" indent="-171450">
              <a:buFont typeface="Arial" panose="020B0604020202020204" pitchFamily="34" charset="0"/>
              <a:buChar char="•"/>
            </a:pPr>
            <a:r>
              <a:rPr lang="en-US" sz="1100" b="1" dirty="0">
                <a:solidFill>
                  <a:srgbClr val="002060"/>
                </a:solidFill>
                <a:latin typeface="Young Serif" panose="020B0604020202020204" charset="0"/>
              </a:rPr>
              <a:t>Restriction: X1</a:t>
            </a:r>
          </a:p>
          <a:p>
            <a:pPr marL="171450" indent="-171450">
              <a:buFont typeface="Arial" panose="020B0604020202020204" pitchFamily="34" charset="0"/>
              <a:buChar char="•"/>
            </a:pPr>
            <a:endParaRPr lang="en-US" sz="1100" dirty="0">
              <a:solidFill>
                <a:srgbClr val="002060"/>
              </a:solidFill>
              <a:latin typeface="Young Serif" panose="020B0604020202020204" charset="0"/>
            </a:endParaRPr>
          </a:p>
          <a:p>
            <a:pPr marL="171450" indent="-171450">
              <a:buFont typeface="Arial" panose="020B0604020202020204" pitchFamily="34" charset="0"/>
              <a:buChar char="•"/>
            </a:pPr>
            <a:r>
              <a:rPr lang="en-US" sz="1100" b="1" dirty="0">
                <a:solidFill>
                  <a:srgbClr val="002060"/>
                </a:solidFill>
                <a:latin typeface="Young Serif" panose="020B0604020202020204" charset="0"/>
              </a:rPr>
              <a:t>Permit Holding Requirement:</a:t>
            </a:r>
          </a:p>
          <a:p>
            <a:pPr marL="365760" indent="-171450">
              <a:buFont typeface="Arial" panose="020B0604020202020204" pitchFamily="34" charset="0"/>
              <a:buChar char="•"/>
            </a:pPr>
            <a:r>
              <a:rPr lang="en-US" sz="1100" dirty="0">
                <a:solidFill>
                  <a:srgbClr val="002060"/>
                </a:solidFill>
                <a:latin typeface="Young Serif" panose="020B0604020202020204" charset="0"/>
              </a:rPr>
              <a:t>Must have held a beginner’s permit for </a:t>
            </a:r>
            <a:r>
              <a:rPr lang="en-US" sz="1100" b="1" dirty="0">
                <a:solidFill>
                  <a:srgbClr val="002060"/>
                </a:solidFill>
                <a:latin typeface="Young Serif" panose="020B0604020202020204" charset="0"/>
              </a:rPr>
              <a:t>at least 6 months</a:t>
            </a:r>
            <a:r>
              <a:rPr lang="en-US" sz="1100" dirty="0">
                <a:solidFill>
                  <a:srgbClr val="002060"/>
                </a:solidFill>
                <a:latin typeface="Young Serif" panose="020B0604020202020204" charset="0"/>
              </a:rPr>
              <a:t> before being eligible to take the road test.</a:t>
            </a:r>
          </a:p>
          <a:p>
            <a:pPr marL="365760" indent="-171450">
              <a:buFont typeface="Arial" panose="020B0604020202020204" pitchFamily="34" charset="0"/>
              <a:buChar char="•"/>
            </a:pPr>
            <a:endParaRPr lang="en-US" sz="1100" dirty="0">
              <a:solidFill>
                <a:srgbClr val="002060"/>
              </a:solidFill>
              <a:latin typeface="Young Serif" panose="020B0604020202020204" charset="0"/>
            </a:endParaRPr>
          </a:p>
          <a:p>
            <a:pPr marL="171450" indent="-171450">
              <a:buFont typeface="Arial" panose="020B0604020202020204" pitchFamily="34" charset="0"/>
              <a:buChar char="•"/>
            </a:pPr>
            <a:r>
              <a:rPr lang="en-US" sz="1100" b="1" dirty="0">
                <a:solidFill>
                  <a:srgbClr val="002060"/>
                </a:solidFill>
                <a:latin typeface="Young Serif" panose="020B0604020202020204" charset="0"/>
              </a:rPr>
              <a:t>How to Obtain the License</a:t>
            </a:r>
            <a:endParaRPr lang="en-US" sz="1100" dirty="0">
              <a:solidFill>
                <a:srgbClr val="002060"/>
              </a:solidFill>
              <a:latin typeface="Young Serif" panose="020B0604020202020204" charset="0"/>
            </a:endParaRPr>
          </a:p>
          <a:p>
            <a:pPr marL="182880"/>
            <a:r>
              <a:rPr lang="en-US" sz="1100" dirty="0">
                <a:solidFill>
                  <a:srgbClr val="002060"/>
                </a:solidFill>
                <a:latin typeface="Young Serif" panose="020B0604020202020204" charset="0"/>
              </a:rPr>
              <a:t>To qualify, applicants must submit </a:t>
            </a:r>
            <a:r>
              <a:rPr lang="en-US" sz="1100" b="1" dirty="0">
                <a:solidFill>
                  <a:srgbClr val="002060"/>
                </a:solidFill>
                <a:latin typeface="Young Serif" panose="020B0604020202020204" charset="0"/>
              </a:rPr>
              <a:t>two written waivers</a:t>
            </a:r>
            <a:r>
              <a:rPr lang="en-US" sz="1100" dirty="0">
                <a:solidFill>
                  <a:srgbClr val="002060"/>
                </a:solidFill>
                <a:latin typeface="Young Serif" panose="020B0604020202020204" charset="0"/>
              </a:rPr>
              <a:t>:</a:t>
            </a:r>
          </a:p>
          <a:p>
            <a:pPr marL="365760" lvl="0" indent="-171450">
              <a:buFont typeface="Arial" panose="020B0604020202020204" pitchFamily="34" charset="0"/>
              <a:buChar char="•"/>
            </a:pPr>
            <a:r>
              <a:rPr lang="en-US" sz="1100" b="1" dirty="0">
                <a:solidFill>
                  <a:srgbClr val="002060"/>
                </a:solidFill>
                <a:latin typeface="Young Serif" panose="020B0604020202020204" charset="0"/>
              </a:rPr>
              <a:t>Parent or Legal Guardian Statement</a:t>
            </a:r>
            <a:r>
              <a:rPr lang="en-US" sz="1100" dirty="0">
                <a:solidFill>
                  <a:srgbClr val="002060"/>
                </a:solidFill>
                <a:latin typeface="Young Serif" panose="020B0604020202020204" charset="0"/>
              </a:rPr>
              <a:t> </a:t>
            </a:r>
          </a:p>
          <a:p>
            <a:pPr marL="365760" lvl="0" indent="-171450">
              <a:buFont typeface="Arial" panose="020B0604020202020204" pitchFamily="34" charset="0"/>
              <a:buChar char="•"/>
            </a:pPr>
            <a:r>
              <a:rPr lang="en-US" sz="1100" b="1" dirty="0">
                <a:solidFill>
                  <a:srgbClr val="002060"/>
                </a:solidFill>
                <a:latin typeface="Young Serif" panose="020B0604020202020204" charset="0"/>
              </a:rPr>
              <a:t>Statement from an Organization</a:t>
            </a:r>
            <a:r>
              <a:rPr lang="en-US" sz="1100" dirty="0">
                <a:solidFill>
                  <a:srgbClr val="002060"/>
                </a:solidFill>
                <a:latin typeface="Young Serif" panose="020B0604020202020204" charset="0"/>
              </a:rPr>
              <a:t> that meets or ends </a:t>
            </a:r>
            <a:r>
              <a:rPr lang="en-US" sz="1100" b="1" dirty="0">
                <a:solidFill>
                  <a:srgbClr val="002060"/>
                </a:solidFill>
                <a:latin typeface="Young Serif" panose="020B0604020202020204" charset="0"/>
              </a:rPr>
              <a:t>after curfew hours</a:t>
            </a:r>
            <a:endParaRPr lang="en-US" sz="1100" dirty="0">
              <a:solidFill>
                <a:srgbClr val="002060"/>
              </a:solidFill>
              <a:latin typeface="Young Serif" panose="020B0604020202020204" charset="0"/>
            </a:endParaRPr>
          </a:p>
          <a:p>
            <a:pPr marL="457200" lvl="1" indent="-171450">
              <a:buFont typeface="Arial" panose="020B0604020202020204" pitchFamily="34" charset="0"/>
              <a:buChar char="•"/>
            </a:pPr>
            <a:r>
              <a:rPr lang="en-US" sz="1100" u="sng" dirty="0">
                <a:solidFill>
                  <a:srgbClr val="002060"/>
                </a:solidFill>
                <a:latin typeface="Young Serif" panose="020B0604020202020204" charset="0"/>
              </a:rPr>
              <a:t>Acceptable examples include:</a:t>
            </a:r>
          </a:p>
          <a:p>
            <a:pPr marL="548640" lvl="2" indent="-171450">
              <a:buFont typeface="Arial" panose="020B0604020202020204" pitchFamily="34" charset="0"/>
              <a:buChar char="•"/>
            </a:pPr>
            <a:r>
              <a:rPr lang="en-US" sz="1100" dirty="0">
                <a:solidFill>
                  <a:srgbClr val="002060"/>
                </a:solidFill>
                <a:latin typeface="Young Serif" panose="020B0604020202020204" charset="0"/>
              </a:rPr>
              <a:t>Sports (signed by Athletic Director/Coach) </a:t>
            </a:r>
          </a:p>
          <a:p>
            <a:pPr marL="548640" lvl="2" indent="-171450">
              <a:buFont typeface="Arial" panose="020B0604020202020204" pitchFamily="34" charset="0"/>
              <a:buChar char="•"/>
            </a:pPr>
            <a:r>
              <a:rPr lang="en-US" sz="1100" dirty="0">
                <a:solidFill>
                  <a:srgbClr val="002060"/>
                </a:solidFill>
                <a:latin typeface="Young Serif" panose="020B0604020202020204" charset="0"/>
              </a:rPr>
              <a:t>Work  (signed by Employer) </a:t>
            </a:r>
          </a:p>
          <a:p>
            <a:pPr marL="548640" lvl="2" indent="-171450">
              <a:buFont typeface="Arial" panose="020B0604020202020204" pitchFamily="34" charset="0"/>
              <a:buChar char="•"/>
            </a:pPr>
            <a:r>
              <a:rPr lang="en-US" sz="1100" dirty="0">
                <a:solidFill>
                  <a:srgbClr val="002060"/>
                </a:solidFill>
                <a:latin typeface="Young Serif" panose="020B0604020202020204" charset="0"/>
              </a:rPr>
              <a:t>Religious Activities (signed by Pastor or Church Leader)</a:t>
            </a:r>
          </a:p>
          <a:p>
            <a:pPr marL="548640" lvl="2" indent="-171450">
              <a:buFont typeface="Arial" panose="020B0604020202020204" pitchFamily="34" charset="0"/>
              <a:buChar char="•"/>
            </a:pPr>
            <a:endParaRPr lang="en-US" sz="1100" dirty="0">
              <a:solidFill>
                <a:srgbClr val="002060"/>
              </a:solidFill>
              <a:latin typeface="Young Serif" panose="020B0604020202020204" charset="0"/>
            </a:endParaRPr>
          </a:p>
          <a:p>
            <a:pPr marL="171450" indent="-171450">
              <a:buFont typeface="Arial" panose="020B0604020202020204" pitchFamily="34" charset="0"/>
              <a:buChar char="•"/>
            </a:pPr>
            <a:r>
              <a:rPr lang="en-US" sz="1100" b="1" dirty="0">
                <a:solidFill>
                  <a:srgbClr val="002060"/>
                </a:solidFill>
                <a:latin typeface="Young Serif" panose="020B0604020202020204" charset="0"/>
              </a:rPr>
              <a:t>Benefits of the Special Restricted License</a:t>
            </a:r>
          </a:p>
          <a:p>
            <a:pPr marL="365760" indent="-171450">
              <a:buFont typeface="Arial" panose="020B0604020202020204" pitchFamily="34" charset="0"/>
              <a:buChar char="•"/>
            </a:pPr>
            <a:r>
              <a:rPr lang="en-US" sz="1100" dirty="0">
                <a:solidFill>
                  <a:srgbClr val="002060"/>
                </a:solidFill>
                <a:latin typeface="Young Serif" panose="020B0604020202020204" charset="0"/>
              </a:rPr>
              <a:t>Allows the driver to </a:t>
            </a:r>
            <a:r>
              <a:rPr lang="en-US" sz="1100" b="1" dirty="0">
                <a:solidFill>
                  <a:srgbClr val="002060"/>
                </a:solidFill>
                <a:latin typeface="Young Serif" panose="020B0604020202020204" charset="0"/>
              </a:rPr>
              <a:t>legally drive home after curfew</a:t>
            </a:r>
            <a:r>
              <a:rPr lang="en-US" sz="1100" dirty="0">
                <a:solidFill>
                  <a:srgbClr val="002060"/>
                </a:solidFill>
                <a:latin typeface="Young Serif" panose="020B0604020202020204" charset="0"/>
              </a:rPr>
              <a:t>, up to </a:t>
            </a:r>
            <a:r>
              <a:rPr lang="en-US" sz="1100" b="1" dirty="0">
                <a:solidFill>
                  <a:srgbClr val="002060"/>
                </a:solidFill>
                <a:latin typeface="Young Serif" panose="020B0604020202020204" charset="0"/>
              </a:rPr>
              <a:t>12:00 AM</a:t>
            </a:r>
            <a:r>
              <a:rPr lang="en-US" sz="1100" dirty="0">
                <a:solidFill>
                  <a:srgbClr val="002060"/>
                </a:solidFill>
                <a:latin typeface="Young Serif" panose="020B0604020202020204" charset="0"/>
              </a:rPr>
              <a:t>, on days when the approved activity occurs.</a:t>
            </a:r>
          </a:p>
          <a:p>
            <a:pPr marL="365760" indent="-171450">
              <a:buFont typeface="Arial" panose="020B0604020202020204" pitchFamily="34" charset="0"/>
              <a:buChar char="•"/>
            </a:pPr>
            <a:endParaRPr lang="en-US" sz="1100" dirty="0">
              <a:solidFill>
                <a:srgbClr val="002060"/>
              </a:solidFill>
              <a:latin typeface="Young Serif" panose="020B0604020202020204" charset="0"/>
            </a:endParaRPr>
          </a:p>
          <a:p>
            <a:pPr marL="171450" indent="-171450">
              <a:buFont typeface="Arial" panose="020B0604020202020204" pitchFamily="34" charset="0"/>
              <a:buChar char="•"/>
            </a:pPr>
            <a:r>
              <a:rPr lang="en-US" sz="1100" b="1" dirty="0">
                <a:solidFill>
                  <a:srgbClr val="002060"/>
                </a:solidFill>
                <a:latin typeface="Young Serif" panose="020B0604020202020204" charset="0"/>
              </a:rPr>
              <a:t>Important Reminder</a:t>
            </a:r>
          </a:p>
          <a:p>
            <a:pPr marL="365760" indent="-171450">
              <a:buFont typeface="Arial" panose="020B0604020202020204" pitchFamily="34" charset="0"/>
              <a:buChar char="•"/>
            </a:pPr>
            <a:r>
              <a:rPr lang="en-US" sz="1100" dirty="0">
                <a:solidFill>
                  <a:srgbClr val="002060"/>
                </a:solidFill>
                <a:latin typeface="Young Serif" panose="020B0604020202020204" charset="0"/>
              </a:rPr>
              <a:t>On days when the approved activity </a:t>
            </a:r>
            <a:r>
              <a:rPr lang="en-US" sz="1100" b="1" dirty="0">
                <a:solidFill>
                  <a:srgbClr val="002060"/>
                </a:solidFill>
                <a:latin typeface="Young Serif" panose="020B0604020202020204" charset="0"/>
              </a:rPr>
              <a:t>does not take place</a:t>
            </a:r>
            <a:r>
              <a:rPr lang="en-US" sz="1100" dirty="0">
                <a:solidFill>
                  <a:srgbClr val="002060"/>
                </a:solidFill>
                <a:latin typeface="Young Serif" panose="020B0604020202020204" charset="0"/>
              </a:rPr>
              <a:t>, the driver must follow </a:t>
            </a:r>
            <a:r>
              <a:rPr lang="en-US" sz="1100" b="1" dirty="0">
                <a:solidFill>
                  <a:srgbClr val="002060"/>
                </a:solidFill>
                <a:latin typeface="Young Serif" panose="020B0604020202020204" charset="0"/>
              </a:rPr>
              <a:t>all Conditional License rules</a:t>
            </a:r>
            <a:r>
              <a:rPr lang="en-US" sz="1100" dirty="0">
                <a:solidFill>
                  <a:srgbClr val="002060"/>
                </a:solidFill>
                <a:latin typeface="Young Serif" panose="020B0604020202020204" charset="0"/>
              </a:rPr>
              <a:t>, including curfew restrictions.</a:t>
            </a:r>
          </a:p>
          <a:p>
            <a:pPr marL="194310"/>
            <a:endParaRPr lang="en-US" sz="1100" dirty="0">
              <a:latin typeface="Young Serif" panose="020B0604020202020204" charset="0"/>
            </a:endParaRPr>
          </a:p>
          <a:p>
            <a:pPr marL="171450" indent="-171450">
              <a:buFont typeface="Arial" panose="020B0604020202020204" pitchFamily="34" charset="0"/>
              <a:buChar char="•"/>
            </a:pPr>
            <a:endParaRPr lang="en-US" sz="1100" dirty="0">
              <a:latin typeface="Young Serif" panose="020B0604020202020204" charset="0"/>
            </a:endParaRPr>
          </a:p>
          <a:p>
            <a:pPr marL="457200" lvl="0" indent="0" algn="l" rtl="0">
              <a:spcBef>
                <a:spcPts val="0"/>
              </a:spcBef>
              <a:spcAft>
                <a:spcPts val="0"/>
              </a:spcAft>
              <a:buNone/>
            </a:pPr>
            <a:endParaRPr sz="1300" dirty="0">
              <a:solidFill>
                <a:schemeClr val="dk1"/>
              </a:solidFill>
              <a:latin typeface="Rubik"/>
              <a:ea typeface="Rubik"/>
              <a:cs typeface="Rubik"/>
              <a:sym typeface="Rubik"/>
            </a:endParaRPr>
          </a:p>
          <a:p>
            <a:pPr marL="457200" lvl="0" indent="0" algn="l" rtl="0">
              <a:spcBef>
                <a:spcPts val="0"/>
              </a:spcBef>
              <a:spcAft>
                <a:spcPts val="0"/>
              </a:spcAft>
              <a:buNone/>
            </a:pPr>
            <a:endParaRPr sz="500" dirty="0">
              <a:solidFill>
                <a:schemeClr val="dk1"/>
              </a:solidFill>
              <a:latin typeface="Rubik"/>
              <a:ea typeface="Rubik"/>
              <a:cs typeface="Rubik"/>
              <a:sym typeface="Rubik"/>
            </a:endParaRPr>
          </a:p>
          <a:p>
            <a:pPr marL="0" lvl="0" indent="0" algn="l" rtl="0">
              <a:spcBef>
                <a:spcPts val="0"/>
              </a:spcBef>
              <a:spcAft>
                <a:spcPts val="0"/>
              </a:spcAft>
              <a:buNone/>
            </a:pPr>
            <a:endParaRPr sz="1300" dirty="0">
              <a:solidFill>
                <a:schemeClr val="dk1"/>
              </a:solidFill>
              <a:highlight>
                <a:schemeClr val="lt1"/>
              </a:highlight>
              <a:latin typeface="Rubik"/>
              <a:ea typeface="Rubik"/>
              <a:cs typeface="Rubik"/>
              <a:sym typeface="Rubik"/>
            </a:endParaRPr>
          </a:p>
          <a:p>
            <a:pPr marL="457200" lvl="0" indent="0" algn="l" rtl="0">
              <a:spcBef>
                <a:spcPts val="0"/>
              </a:spcBef>
              <a:spcAft>
                <a:spcPts val="0"/>
              </a:spcAft>
              <a:buNone/>
            </a:pPr>
            <a:r>
              <a:rPr lang="en-US" sz="1300" dirty="0">
                <a:solidFill>
                  <a:schemeClr val="dk1"/>
                </a:solidFill>
                <a:highlight>
                  <a:schemeClr val="lt1"/>
                </a:highlight>
                <a:latin typeface="Rubik"/>
                <a:ea typeface="Rubik"/>
                <a:cs typeface="Rubik"/>
                <a:sym typeface="Rubik"/>
              </a:rPr>
              <a:t>l</a:t>
            </a:r>
            <a:endParaRPr sz="1300" dirty="0">
              <a:solidFill>
                <a:schemeClr val="dk1"/>
              </a:solidFill>
              <a:highlight>
                <a:schemeClr val="lt1"/>
              </a:highlight>
              <a:latin typeface="Rubik"/>
              <a:ea typeface="Rubik"/>
              <a:cs typeface="Rubik"/>
              <a:sym typeface="Rubik"/>
            </a:endParaRPr>
          </a:p>
        </p:txBody>
      </p:sp>
      <p:sp>
        <p:nvSpPr>
          <p:cNvPr id="317" name="Google Shape;317;p49">
            <a:extLst>
              <a:ext uri="{FF2B5EF4-FFF2-40B4-BE49-F238E27FC236}">
                <a16:creationId xmlns:a16="http://schemas.microsoft.com/office/drawing/2014/main" id="{B7F177B3-FAA6-B3B5-2F4B-13484D35E429}"/>
              </a:ext>
            </a:extLst>
          </p:cNvPr>
          <p:cNvSpPr txBox="1"/>
          <p:nvPr/>
        </p:nvSpPr>
        <p:spPr>
          <a:xfrm>
            <a:off x="1466888" y="170749"/>
            <a:ext cx="6993995" cy="615523"/>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800" u="sng" dirty="0">
                <a:solidFill>
                  <a:schemeClr val="dk1"/>
                </a:solidFill>
                <a:latin typeface="Young Serif" panose="020B0604020202020204" charset="0"/>
                <a:ea typeface="Rubik"/>
                <a:cs typeface="Rubik"/>
                <a:sym typeface="Rubik"/>
              </a:rPr>
              <a:t>Special Restricted License w/ Waiver</a:t>
            </a:r>
            <a:endParaRPr sz="2800" u="sng" dirty="0">
              <a:solidFill>
                <a:schemeClr val="dk1"/>
              </a:solidFill>
              <a:latin typeface="Young Serif" panose="020B0604020202020204" charset="0"/>
              <a:ea typeface="Rubik"/>
              <a:cs typeface="Rubik"/>
              <a:sym typeface="Rubik"/>
            </a:endParaRPr>
          </a:p>
        </p:txBody>
      </p:sp>
      <p:pic>
        <p:nvPicPr>
          <p:cNvPr id="318" name="Google Shape;318;p49">
            <a:extLst>
              <a:ext uri="{FF2B5EF4-FFF2-40B4-BE49-F238E27FC236}">
                <a16:creationId xmlns:a16="http://schemas.microsoft.com/office/drawing/2014/main" id="{EDCEB87D-D5FC-01EC-5994-37E747D112FE}"/>
              </a:ext>
            </a:extLst>
          </p:cNvPr>
          <p:cNvPicPr preferRelativeResize="0"/>
          <p:nvPr/>
        </p:nvPicPr>
        <p:blipFill>
          <a:blip r:embed="rId3">
            <a:alphaModFix/>
          </a:blip>
          <a:stretch>
            <a:fillRect/>
          </a:stretch>
        </p:blipFill>
        <p:spPr>
          <a:xfrm>
            <a:off x="232575" y="247850"/>
            <a:ext cx="1020225" cy="909930"/>
          </a:xfrm>
          <a:prstGeom prst="rect">
            <a:avLst/>
          </a:prstGeom>
          <a:noFill/>
          <a:ln>
            <a:noFill/>
          </a:ln>
        </p:spPr>
      </p:pic>
    </p:spTree>
    <p:extLst>
      <p:ext uri="{BB962C8B-B14F-4D97-AF65-F5344CB8AC3E}">
        <p14:creationId xmlns:p14="http://schemas.microsoft.com/office/powerpoint/2010/main" val="1322266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p50"/>
          <p:cNvSpPr txBox="1">
            <a:spLocks noGrp="1"/>
          </p:cNvSpPr>
          <p:nvPr>
            <p:ph type="title"/>
          </p:nvPr>
        </p:nvSpPr>
        <p:spPr>
          <a:xfrm>
            <a:off x="1248900" y="1632850"/>
            <a:ext cx="6646200" cy="1588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Resources </a:t>
            </a:r>
            <a:endParaRPr/>
          </a:p>
        </p:txBody>
      </p:sp>
      <p:sp>
        <p:nvSpPr>
          <p:cNvPr id="324" name="Google Shape;324;p50"/>
          <p:cNvSpPr txBox="1"/>
          <p:nvPr/>
        </p:nvSpPr>
        <p:spPr>
          <a:xfrm>
            <a:off x="507175" y="3217525"/>
            <a:ext cx="5258700" cy="384900"/>
          </a:xfrm>
          <a:prstGeom prst="rect">
            <a:avLst/>
          </a:prstGeom>
          <a:solidFill>
            <a:schemeClr val="lt2"/>
          </a:solidFill>
          <a:ln w="9525" cap="flat" cmpd="sng">
            <a:solidFill>
              <a:schemeClr val="accent6"/>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300" u="sng">
                <a:highlight>
                  <a:srgbClr val="FFFFFF"/>
                </a:highlight>
                <a:hlinkClick r:id="rId3"/>
              </a:rPr>
              <a:t>DL-008A</a:t>
            </a:r>
            <a:r>
              <a:rPr lang="en" sz="1300">
                <a:highlight>
                  <a:srgbClr val="FFFFFF"/>
                </a:highlight>
              </a:rPr>
              <a:t> Supervised Driving Log/</a:t>
            </a:r>
            <a:r>
              <a:rPr lang="en" sz="1300" u="sng">
                <a:highlight>
                  <a:srgbClr val="FFFFFF"/>
                </a:highlight>
                <a:hlinkClick r:id="rId4"/>
              </a:rPr>
              <a:t>s</a:t>
            </a:r>
            <a:r>
              <a:rPr lang="en" sz="1300" u="sng">
                <a:solidFill>
                  <a:schemeClr val="hlink"/>
                </a:solidFill>
                <a:highlight>
                  <a:srgbClr val="FFFFFF"/>
                </a:highlight>
                <a:hlinkClick r:id="rId4"/>
              </a:rPr>
              <a:t>cdmvonline.com</a:t>
            </a:r>
            <a:r>
              <a:rPr lang="en" sz="1300">
                <a:solidFill>
                  <a:srgbClr val="6A6A6A"/>
                </a:solidFill>
                <a:highlight>
                  <a:srgbClr val="FFFFFF"/>
                </a:highlight>
              </a:rPr>
              <a:t> </a:t>
            </a:r>
            <a:r>
              <a:rPr lang="en" sz="1300" u="sng">
                <a:solidFill>
                  <a:schemeClr val="hlink"/>
                </a:solidFill>
                <a:hlinkClick r:id="rId5"/>
              </a:rPr>
              <a:t>Forms &amp; Manuals</a:t>
            </a:r>
            <a:endParaRPr sz="1300">
              <a:solidFill>
                <a:srgbClr val="6A6A6A"/>
              </a:solidFill>
              <a:highlight>
                <a:srgbClr val="FFFFFF"/>
              </a:highlight>
            </a:endParaRPr>
          </a:p>
        </p:txBody>
      </p:sp>
      <p:pic>
        <p:nvPicPr>
          <p:cNvPr id="325" name="Google Shape;325;p50"/>
          <p:cNvPicPr preferRelativeResize="0"/>
          <p:nvPr/>
        </p:nvPicPr>
        <p:blipFill>
          <a:blip r:embed="rId6">
            <a:alphaModFix/>
          </a:blip>
          <a:stretch>
            <a:fillRect/>
          </a:stretch>
        </p:blipFill>
        <p:spPr>
          <a:xfrm>
            <a:off x="5765900" y="247850"/>
            <a:ext cx="1952625" cy="619125"/>
          </a:xfrm>
          <a:prstGeom prst="rect">
            <a:avLst/>
          </a:prstGeom>
          <a:noFill/>
          <a:ln>
            <a:noFill/>
          </a:ln>
        </p:spPr>
      </p:pic>
      <p:pic>
        <p:nvPicPr>
          <p:cNvPr id="326" name="Google Shape;326;p50"/>
          <p:cNvPicPr preferRelativeResize="0"/>
          <p:nvPr/>
        </p:nvPicPr>
        <p:blipFill>
          <a:blip r:embed="rId7">
            <a:alphaModFix/>
          </a:blip>
          <a:stretch>
            <a:fillRect/>
          </a:stretch>
        </p:blipFill>
        <p:spPr>
          <a:xfrm>
            <a:off x="232575" y="247850"/>
            <a:ext cx="1717950" cy="1532250"/>
          </a:xfrm>
          <a:prstGeom prst="rect">
            <a:avLst/>
          </a:prstGeom>
          <a:noFill/>
          <a:ln>
            <a:noFill/>
          </a:ln>
        </p:spPr>
      </p:pic>
      <p:pic>
        <p:nvPicPr>
          <p:cNvPr id="327" name="Google Shape;327;p50"/>
          <p:cNvPicPr preferRelativeResize="0"/>
          <p:nvPr/>
        </p:nvPicPr>
        <p:blipFill>
          <a:blip r:embed="rId8">
            <a:alphaModFix/>
          </a:blip>
          <a:stretch>
            <a:fillRect/>
          </a:stretch>
        </p:blipFill>
        <p:spPr>
          <a:xfrm>
            <a:off x="7718525" y="230950"/>
            <a:ext cx="1219200" cy="1076325"/>
          </a:xfrm>
          <a:prstGeom prst="rect">
            <a:avLst/>
          </a:prstGeom>
          <a:noFill/>
          <a:ln>
            <a:noFill/>
          </a:ln>
        </p:spPr>
      </p:pic>
      <p:sp>
        <p:nvSpPr>
          <p:cNvPr id="328" name="Google Shape;328;p50"/>
          <p:cNvSpPr txBox="1"/>
          <p:nvPr/>
        </p:nvSpPr>
        <p:spPr>
          <a:xfrm>
            <a:off x="507175" y="3847625"/>
            <a:ext cx="3420600" cy="384900"/>
          </a:xfrm>
          <a:prstGeom prst="rect">
            <a:avLst/>
          </a:prstGeom>
          <a:solidFill>
            <a:schemeClr val="lt2"/>
          </a:solidFill>
          <a:ln w="952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0"/>
              </a:spcBef>
              <a:spcAft>
                <a:spcPts val="0"/>
              </a:spcAft>
              <a:buNone/>
            </a:pPr>
            <a:r>
              <a:rPr lang="en" sz="1300" u="sng">
                <a:solidFill>
                  <a:schemeClr val="hlink"/>
                </a:solidFill>
                <a:hlinkClick r:id="rId9"/>
              </a:rPr>
              <a:t>The Parent's Supervised Driving Program</a:t>
            </a:r>
            <a:endParaRPr sz="1600"/>
          </a:p>
        </p:txBody>
      </p:sp>
      <p:sp>
        <p:nvSpPr>
          <p:cNvPr id="329" name="Google Shape;329;p50"/>
          <p:cNvSpPr txBox="1"/>
          <p:nvPr/>
        </p:nvSpPr>
        <p:spPr>
          <a:xfrm>
            <a:off x="507175" y="4477725"/>
            <a:ext cx="3000000" cy="384900"/>
          </a:xfrm>
          <a:prstGeom prst="rect">
            <a:avLst/>
          </a:prstGeom>
          <a:solidFill>
            <a:schemeClr val="lt2"/>
          </a:solidFill>
          <a:ln w="9525" cap="flat" cmpd="sng">
            <a:solidFill>
              <a:srgbClr val="000000"/>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300" u="sng">
                <a:solidFill>
                  <a:schemeClr val="accent6"/>
                </a:solidFill>
                <a:highlight>
                  <a:srgbClr val="FFFFFF"/>
                </a:highlight>
                <a:hlinkClick r:id="rId10">
                  <a:extLst>
                    <a:ext uri="{A12FA001-AC4F-418D-AE19-62706E023703}">
                      <ahyp:hlinkClr xmlns:ahyp="http://schemas.microsoft.com/office/drawing/2018/hyperlinkcolor" val="tx"/>
                    </a:ext>
                  </a:extLst>
                </a:hlinkClick>
              </a:rPr>
              <a:t>DMVB-35</a:t>
            </a:r>
            <a:r>
              <a:rPr lang="en" sz="1300">
                <a:solidFill>
                  <a:schemeClr val="accent6"/>
                </a:solidFill>
                <a:highlight>
                  <a:srgbClr val="FFFFFF"/>
                </a:highlight>
              </a:rPr>
              <a:t> Ready for the Road?</a:t>
            </a:r>
            <a:endParaRPr sz="1300">
              <a:solidFill>
                <a:schemeClr val="accent6"/>
              </a:solidFill>
              <a:highlight>
                <a:srgbClr val="FFFFFF"/>
              </a:highlight>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yllabus / Course Overview #1">
  <a:themeElements>
    <a:clrScheme name="Simple Light">
      <a:dk1>
        <a:srgbClr val="03045E"/>
      </a:dk1>
      <a:lt1>
        <a:srgbClr val="CAF0F8"/>
      </a:lt1>
      <a:dk2>
        <a:srgbClr val="00508A"/>
      </a:dk2>
      <a:lt2>
        <a:srgbClr val="FFFFFF"/>
      </a:lt2>
      <a:accent1>
        <a:srgbClr val="86FFFF"/>
      </a:accent1>
      <a:accent2>
        <a:srgbClr val="90E0EF"/>
      </a:accent2>
      <a:accent3>
        <a:srgbClr val="0077B6"/>
      </a:accent3>
      <a:accent4>
        <a:srgbClr val="0096C7"/>
      </a:accent4>
      <a:accent5>
        <a:srgbClr val="00B4D8"/>
      </a:accent5>
      <a:accent6>
        <a:srgbClr val="000000"/>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TotalTime>
  <Words>1270</Words>
  <Application>Microsoft Office PowerPoint</Application>
  <PresentationFormat>On-screen Show (16:9)</PresentationFormat>
  <Paragraphs>113</Paragraphs>
  <Slides>9</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Young Serif</vt:lpstr>
      <vt:lpstr>Arial</vt:lpstr>
      <vt:lpstr>Rubik</vt:lpstr>
      <vt:lpstr>Rubik SemiBold</vt:lpstr>
      <vt:lpstr>Simple Light</vt:lpstr>
      <vt:lpstr>Syllabus / Course Overview #1</vt:lpstr>
      <vt:lpstr>Parent Tutorial to the Graduated Driver’s License Program </vt:lpstr>
      <vt:lpstr>GDLP  “Graduate”referes to a student who has successfully completed all instructional hours required by the S.C Department of Motor Vehicles (SCDMV) and fullfilled any additional requirements or obligations set by the school as conditions for completing the full course study. </vt:lpstr>
      <vt:lpstr>DL-008A</vt:lpstr>
      <vt:lpstr>Practice Driving with a Licensed Adult (PLDA)</vt:lpstr>
      <vt:lpstr>PowerPoint Presentation</vt:lpstr>
      <vt:lpstr>PowerPoint Presentation</vt:lpstr>
      <vt:lpstr>PowerPoint Presentation</vt:lpstr>
      <vt:lpstr>PowerPoint Presentation</vt:lpstr>
      <vt:lpstr>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Ruffin, Justin B</dc:creator>
  <cp:lastModifiedBy>Ruffin, Justin B</cp:lastModifiedBy>
  <cp:revision>17</cp:revision>
  <dcterms:modified xsi:type="dcterms:W3CDTF">2025-08-20T12:48:05Z</dcterms:modified>
</cp:coreProperties>
</file>